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3.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4.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115_C155FD79.xml" ContentType="application/vnd.ms-powerpoint.comments+xml"/>
  <Override PartName="/ppt/comments/modernComment_117_AB364FAB.xml" ContentType="application/vnd.ms-powerpoint.comments+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81" r:id="rId4"/>
    <p:sldMasterId id="2147484065" r:id="rId5"/>
    <p:sldMasterId id="2147484175" r:id="rId6"/>
    <p:sldMasterId id="2147484151" r:id="rId7"/>
    <p:sldMasterId id="2147484106" r:id="rId8"/>
  </p:sldMasterIdLst>
  <p:notesMasterIdLst>
    <p:notesMasterId r:id="rId19"/>
  </p:notesMasterIdLst>
  <p:sldIdLst>
    <p:sldId id="271" r:id="rId9"/>
    <p:sldId id="278" r:id="rId10"/>
    <p:sldId id="272" r:id="rId11"/>
    <p:sldId id="275" r:id="rId12"/>
    <p:sldId id="276" r:id="rId13"/>
    <p:sldId id="274" r:id="rId14"/>
    <p:sldId id="269" r:id="rId15"/>
    <p:sldId id="277" r:id="rId16"/>
    <p:sldId id="279" r:id="rId17"/>
    <p:sldId id="263" r:id="rId18"/>
  </p:sldIdLst>
  <p:sldSz cx="9144000" cy="5143500" type="screen16x9"/>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43" userDrawn="1">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196243A-9D68-DA25-612E-C4AC6DC8D9F6}" name="Deborah Harmacy" initials="DH" userId="S::deborah@podiumconferences.com::93c3e482-27a9-412b-9f1d-9dc1be5b4b62" providerId="AD"/>
  <p188:author id="{72BBC8C5-8AD5-595E-00AD-0BBCC73C6A48}" name="Michelle Smith" initials="MS" userId="S::michelle@podiumconferences.com::cdfbf530-2a29-4133-a6f4-48b157c27d90" providerId="AD"/>
  <p188:author id="{B6810BFF-1ADD-CD31-4B38-D66FD87E93C3}" name="Guest User" initials="GU" userId="S::urn:spo:anon#9237a167b9ad063756a39161121f06766dadbc4ea3251d5c47ad9a9229d856b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oz Beddall" initials="RB" lastIdx="8" clrIdx="0">
    <p:extLst>
      <p:ext uri="{19B8F6BF-5375-455C-9EA6-DF929625EA0E}">
        <p15:presenceInfo xmlns:p15="http://schemas.microsoft.com/office/powerpoint/2012/main" userId="Roz Beddal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1FF"/>
    <a:srgbClr val="7D32E7"/>
    <a:srgbClr val="FF9400"/>
    <a:srgbClr val="60D937"/>
    <a:srgbClr val="C800E6"/>
    <a:srgbClr val="ED220D"/>
    <a:srgbClr val="FAE231"/>
    <a:srgbClr val="F5F6F6"/>
    <a:srgbClr val="EFF0F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D782472-C8FC-45DB-B6FA-017691B75E31}">
  <a:tblStyle styleId="{6D782472-C8FC-45DB-B6FA-017691B75E31}" styleName="Table_0">
    <a:wholeTbl>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0" d="100"/>
          <a:sy n="100" d="100"/>
        </p:scale>
        <p:origin x="514" y="72"/>
      </p:cViewPr>
      <p:guideLst>
        <p:guide orient="horz" pos="1643"/>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ri Lunden" userId="cbe28d39-2091-4c58-beb3-e2ab60e3cd66" providerId="ADAL" clId="{35136A4B-A997-4D53-991A-D12A751CD0E6}"/>
    <pc:docChg chg="undo redo custSel modSld">
      <pc:chgData name="Tori Lunden" userId="cbe28d39-2091-4c58-beb3-e2ab60e3cd66" providerId="ADAL" clId="{35136A4B-A997-4D53-991A-D12A751CD0E6}" dt="2024-01-08T22:50:50.499" v="140" actId="20577"/>
      <pc:docMkLst>
        <pc:docMk/>
      </pc:docMkLst>
      <pc:sldChg chg="modSp mod">
        <pc:chgData name="Tori Lunden" userId="cbe28d39-2091-4c58-beb3-e2ab60e3cd66" providerId="ADAL" clId="{35136A4B-A997-4D53-991A-D12A751CD0E6}" dt="2024-01-08T22:50:05.710" v="87" actId="20577"/>
        <pc:sldMkLst>
          <pc:docMk/>
          <pc:sldMk cId="2574051083" sldId="271"/>
        </pc:sldMkLst>
        <pc:spChg chg="mod">
          <ac:chgData name="Tori Lunden" userId="cbe28d39-2091-4c58-beb3-e2ab60e3cd66" providerId="ADAL" clId="{35136A4B-A997-4D53-991A-D12A751CD0E6}" dt="2024-01-08T22:48:48.764" v="51" actId="1076"/>
          <ac:spMkLst>
            <pc:docMk/>
            <pc:sldMk cId="2574051083" sldId="271"/>
            <ac:spMk id="2" creationId="{5E9E7EDE-DBDC-0C25-E40E-954EA5EA5C03}"/>
          </ac:spMkLst>
        </pc:spChg>
        <pc:spChg chg="mod">
          <ac:chgData name="Tori Lunden" userId="cbe28d39-2091-4c58-beb3-e2ab60e3cd66" providerId="ADAL" clId="{35136A4B-A997-4D53-991A-D12A751CD0E6}" dt="2024-01-08T22:50:05.710" v="87" actId="20577"/>
          <ac:spMkLst>
            <pc:docMk/>
            <pc:sldMk cId="2574051083" sldId="271"/>
            <ac:spMk id="3" creationId="{AD63C2DA-E4FB-7EB2-4814-F2AA4EAEC3D1}"/>
          </ac:spMkLst>
        </pc:spChg>
        <pc:picChg chg="mod">
          <ac:chgData name="Tori Lunden" userId="cbe28d39-2091-4c58-beb3-e2ab60e3cd66" providerId="ADAL" clId="{35136A4B-A997-4D53-991A-D12A751CD0E6}" dt="2024-01-08T22:46:26.919" v="4" actId="1076"/>
          <ac:picMkLst>
            <pc:docMk/>
            <pc:sldMk cId="2574051083" sldId="271"/>
            <ac:picMk id="5" creationId="{DC31E921-9634-03D2-BE89-62CCCAF02164}"/>
          </ac:picMkLst>
        </pc:picChg>
        <pc:picChg chg="mod">
          <ac:chgData name="Tori Lunden" userId="cbe28d39-2091-4c58-beb3-e2ab60e3cd66" providerId="ADAL" clId="{35136A4B-A997-4D53-991A-D12A751CD0E6}" dt="2024-01-08T22:46:42.428" v="7" actId="14100"/>
          <ac:picMkLst>
            <pc:docMk/>
            <pc:sldMk cId="2574051083" sldId="271"/>
            <ac:picMk id="7" creationId="{B26E006C-51EB-2853-0C1F-24E8035CB67B}"/>
          </ac:picMkLst>
        </pc:picChg>
        <pc:picChg chg="mod">
          <ac:chgData name="Tori Lunden" userId="cbe28d39-2091-4c58-beb3-e2ab60e3cd66" providerId="ADAL" clId="{35136A4B-A997-4D53-991A-D12A751CD0E6}" dt="2024-01-08T22:46:55.553" v="9" actId="14100"/>
          <ac:picMkLst>
            <pc:docMk/>
            <pc:sldMk cId="2574051083" sldId="271"/>
            <ac:picMk id="8" creationId="{6F1B5727-DBC4-A434-FD71-09D9CE68C794}"/>
          </ac:picMkLst>
        </pc:picChg>
      </pc:sldChg>
      <pc:sldChg chg="modSp mod">
        <pc:chgData name="Tori Lunden" userId="cbe28d39-2091-4c58-beb3-e2ab60e3cd66" providerId="ADAL" clId="{35136A4B-A997-4D53-991A-D12A751CD0E6}" dt="2024-01-08T22:50:50.499" v="140" actId="20577"/>
        <pc:sldMkLst>
          <pc:docMk/>
          <pc:sldMk cId="2156746140" sldId="275"/>
        </pc:sldMkLst>
        <pc:spChg chg="mod">
          <ac:chgData name="Tori Lunden" userId="cbe28d39-2091-4c58-beb3-e2ab60e3cd66" providerId="ADAL" clId="{35136A4B-A997-4D53-991A-D12A751CD0E6}" dt="2024-01-08T22:50:50.499" v="140" actId="20577"/>
          <ac:spMkLst>
            <pc:docMk/>
            <pc:sldMk cId="2156746140" sldId="275"/>
            <ac:spMk id="3" creationId="{AA16E0E7-9B16-AFA5-C257-AD0A12522D81}"/>
          </ac:spMkLst>
        </pc:spChg>
      </pc:sldChg>
      <pc:sldChg chg="modSp mod">
        <pc:chgData name="Tori Lunden" userId="cbe28d39-2091-4c58-beb3-e2ab60e3cd66" providerId="ADAL" clId="{35136A4B-A997-4D53-991A-D12A751CD0E6}" dt="2024-01-08T22:50:15.049" v="93" actId="20577"/>
        <pc:sldMkLst>
          <pc:docMk/>
          <pc:sldMk cId="2393542861" sldId="278"/>
        </pc:sldMkLst>
        <pc:spChg chg="mod">
          <ac:chgData name="Tori Lunden" userId="cbe28d39-2091-4c58-beb3-e2ab60e3cd66" providerId="ADAL" clId="{35136A4B-A997-4D53-991A-D12A751CD0E6}" dt="2024-01-08T22:50:15.049" v="93" actId="20577"/>
          <ac:spMkLst>
            <pc:docMk/>
            <pc:sldMk cId="2393542861" sldId="278"/>
            <ac:spMk id="6" creationId="{7ADF3A80-817D-4F85-947D-BB4A495B5CCD}"/>
          </ac:spMkLst>
        </pc:spChg>
      </pc:sldChg>
    </pc:docChg>
  </pc:docChgLst>
  <pc:docChgLst>
    <pc:chgData name="Tori Lunden" userId="cbe28d39-2091-4c58-beb3-e2ab60e3cd66" providerId="ADAL" clId="{C6D61A2D-A0BB-4B1A-9448-F175A8B7F48B}"/>
    <pc:docChg chg="undo custSel modSld modMainMaster">
      <pc:chgData name="Tori Lunden" userId="cbe28d39-2091-4c58-beb3-e2ab60e3cd66" providerId="ADAL" clId="{C6D61A2D-A0BB-4B1A-9448-F175A8B7F48B}" dt="2024-02-26T03:15:56.547" v="682" actId="255"/>
      <pc:docMkLst>
        <pc:docMk/>
      </pc:docMkLst>
      <pc:sldChg chg="modSp mod">
        <pc:chgData name="Tori Lunden" userId="cbe28d39-2091-4c58-beb3-e2ab60e3cd66" providerId="ADAL" clId="{C6D61A2D-A0BB-4B1A-9448-F175A8B7F48B}" dt="2024-02-02T21:27:29.244" v="252" actId="1076"/>
        <pc:sldMkLst>
          <pc:docMk/>
          <pc:sldMk cId="4250077446" sldId="263"/>
        </pc:sldMkLst>
        <pc:spChg chg="mod">
          <ac:chgData name="Tori Lunden" userId="cbe28d39-2091-4c58-beb3-e2ab60e3cd66" providerId="ADAL" clId="{C6D61A2D-A0BB-4B1A-9448-F175A8B7F48B}" dt="2024-02-02T21:27:29.244" v="252" actId="1076"/>
          <ac:spMkLst>
            <pc:docMk/>
            <pc:sldMk cId="4250077446" sldId="263"/>
            <ac:spMk id="6" creationId="{3F85F783-386F-4116-A0B4-E5B322074035}"/>
          </ac:spMkLst>
        </pc:spChg>
        <pc:spChg chg="mod">
          <ac:chgData name="Tori Lunden" userId="cbe28d39-2091-4c58-beb3-e2ab60e3cd66" providerId="ADAL" clId="{C6D61A2D-A0BB-4B1A-9448-F175A8B7F48B}" dt="2024-02-02T21:27:06.643" v="200" actId="20577"/>
          <ac:spMkLst>
            <pc:docMk/>
            <pc:sldMk cId="4250077446" sldId="263"/>
            <ac:spMk id="7" creationId="{921F2B74-9ACA-4861-BFE1-41764A45D8F3}"/>
          </ac:spMkLst>
        </pc:spChg>
        <pc:spChg chg="mod">
          <ac:chgData name="Tori Lunden" userId="cbe28d39-2091-4c58-beb3-e2ab60e3cd66" providerId="ADAL" clId="{C6D61A2D-A0BB-4B1A-9448-F175A8B7F48B}" dt="2024-02-02T21:27:19.596" v="250" actId="20577"/>
          <ac:spMkLst>
            <pc:docMk/>
            <pc:sldMk cId="4250077446" sldId="263"/>
            <ac:spMk id="8" creationId="{724AF2FE-41F8-4BCE-A57D-6E5272CE55DC}"/>
          </ac:spMkLst>
        </pc:spChg>
      </pc:sldChg>
      <pc:sldChg chg="modSp mod">
        <pc:chgData name="Tori Lunden" userId="cbe28d39-2091-4c58-beb3-e2ab60e3cd66" providerId="ADAL" clId="{C6D61A2D-A0BB-4B1A-9448-F175A8B7F48B}" dt="2024-02-11T22:07:16.489" v="680" actId="1076"/>
        <pc:sldMkLst>
          <pc:docMk/>
          <pc:sldMk cId="3224323849" sldId="272"/>
        </pc:sldMkLst>
        <pc:spChg chg="mod">
          <ac:chgData name="Tori Lunden" userId="cbe28d39-2091-4c58-beb3-e2ab60e3cd66" providerId="ADAL" clId="{C6D61A2D-A0BB-4B1A-9448-F175A8B7F48B}" dt="2024-02-11T22:07:10.406" v="679" actId="1076"/>
          <ac:spMkLst>
            <pc:docMk/>
            <pc:sldMk cId="3224323849" sldId="272"/>
            <ac:spMk id="2" creationId="{5C741AC7-DA40-48CF-9BE1-05F5BD01A23D}"/>
          </ac:spMkLst>
        </pc:spChg>
        <pc:spChg chg="mod">
          <ac:chgData name="Tori Lunden" userId="cbe28d39-2091-4c58-beb3-e2ab60e3cd66" providerId="ADAL" clId="{C6D61A2D-A0BB-4B1A-9448-F175A8B7F48B}" dt="2024-02-11T22:07:16.489" v="680" actId="1076"/>
          <ac:spMkLst>
            <pc:docMk/>
            <pc:sldMk cId="3224323849" sldId="272"/>
            <ac:spMk id="4" creationId="{8E6F3761-738E-41EA-B1FA-878733E3F407}"/>
          </ac:spMkLst>
        </pc:spChg>
      </pc:sldChg>
      <pc:sldChg chg="modSp mod">
        <pc:chgData name="Tori Lunden" userId="cbe28d39-2091-4c58-beb3-e2ab60e3cd66" providerId="ADAL" clId="{C6D61A2D-A0BB-4B1A-9448-F175A8B7F48B}" dt="2024-02-02T21:25:21.806" v="29" actId="1076"/>
        <pc:sldMkLst>
          <pc:docMk/>
          <pc:sldMk cId="2156746140" sldId="275"/>
        </pc:sldMkLst>
        <pc:spChg chg="mod">
          <ac:chgData name="Tori Lunden" userId="cbe28d39-2091-4c58-beb3-e2ab60e3cd66" providerId="ADAL" clId="{C6D61A2D-A0BB-4B1A-9448-F175A8B7F48B}" dt="2024-02-02T21:25:21.806" v="29" actId="1076"/>
          <ac:spMkLst>
            <pc:docMk/>
            <pc:sldMk cId="2156746140" sldId="275"/>
            <ac:spMk id="2" creationId="{8452D165-13D5-CE39-6181-1DFB646F3DB7}"/>
          </ac:spMkLst>
        </pc:spChg>
        <pc:spChg chg="mod">
          <ac:chgData name="Tori Lunden" userId="cbe28d39-2091-4c58-beb3-e2ab60e3cd66" providerId="ADAL" clId="{C6D61A2D-A0BB-4B1A-9448-F175A8B7F48B}" dt="2024-02-02T21:25:17.693" v="28" actId="1076"/>
          <ac:spMkLst>
            <pc:docMk/>
            <pc:sldMk cId="2156746140" sldId="275"/>
            <ac:spMk id="3" creationId="{AA16E0E7-9B16-AFA5-C257-AD0A12522D81}"/>
          </ac:spMkLst>
        </pc:spChg>
      </pc:sldChg>
      <pc:sldChg chg="modSp mod">
        <pc:chgData name="Tori Lunden" userId="cbe28d39-2091-4c58-beb3-e2ab60e3cd66" providerId="ADAL" clId="{C6D61A2D-A0BB-4B1A-9448-F175A8B7F48B}" dt="2024-02-02T21:24:42.729" v="24" actId="255"/>
        <pc:sldMkLst>
          <pc:docMk/>
          <pc:sldMk cId="2173837924" sldId="276"/>
        </pc:sldMkLst>
        <pc:spChg chg="mod">
          <ac:chgData name="Tori Lunden" userId="cbe28d39-2091-4c58-beb3-e2ab60e3cd66" providerId="ADAL" clId="{C6D61A2D-A0BB-4B1A-9448-F175A8B7F48B}" dt="2024-02-02T21:24:42.729" v="24" actId="255"/>
          <ac:spMkLst>
            <pc:docMk/>
            <pc:sldMk cId="2173837924" sldId="276"/>
            <ac:spMk id="6" creationId="{A5782695-4EA1-48C8-A22C-B2D2F7A81DE4}"/>
          </ac:spMkLst>
        </pc:spChg>
      </pc:sldChg>
      <pc:sldChg chg="addSp delSp modSp mod setBg modCm">
        <pc:chgData name="Tori Lunden" userId="cbe28d39-2091-4c58-beb3-e2ab60e3cd66" providerId="ADAL" clId="{C6D61A2D-A0BB-4B1A-9448-F175A8B7F48B}" dt="2024-02-11T22:03:26.880" v="633" actId="1076"/>
        <pc:sldMkLst>
          <pc:docMk/>
          <pc:sldMk cId="3243638137" sldId="277"/>
        </pc:sldMkLst>
        <pc:spChg chg="mod">
          <ac:chgData name="Tori Lunden" userId="cbe28d39-2091-4c58-beb3-e2ab60e3cd66" providerId="ADAL" clId="{C6D61A2D-A0BB-4B1A-9448-F175A8B7F48B}" dt="2024-02-11T22:03:17.146" v="629" actId="1076"/>
          <ac:spMkLst>
            <pc:docMk/>
            <pc:sldMk cId="3243638137" sldId="277"/>
            <ac:spMk id="9" creationId="{C772CFAE-5766-2610-C9A4-3C9457AEC4B5}"/>
          </ac:spMkLst>
        </pc:spChg>
        <pc:spChg chg="mod">
          <ac:chgData name="Tori Lunden" userId="cbe28d39-2091-4c58-beb3-e2ab60e3cd66" providerId="ADAL" clId="{C6D61A2D-A0BB-4B1A-9448-F175A8B7F48B}" dt="2024-02-11T22:03:20.950" v="631" actId="1076"/>
          <ac:spMkLst>
            <pc:docMk/>
            <pc:sldMk cId="3243638137" sldId="277"/>
            <ac:spMk id="10" creationId="{018CA756-0C8B-86DF-F6CC-416BD06D121E}"/>
          </ac:spMkLst>
        </pc:spChg>
        <pc:spChg chg="add del">
          <ac:chgData name="Tori Lunden" userId="cbe28d39-2091-4c58-beb3-e2ab60e3cd66" providerId="ADAL" clId="{C6D61A2D-A0BB-4B1A-9448-F175A8B7F48B}" dt="2024-02-11T21:54:47.273" v="264" actId="26606"/>
          <ac:spMkLst>
            <pc:docMk/>
            <pc:sldMk cId="3243638137" sldId="277"/>
            <ac:spMk id="24" creationId="{7E123AAE-7C5D-4EC5-B570-7141C9405CE2}"/>
          </ac:spMkLst>
        </pc:spChg>
        <pc:spChg chg="add del">
          <ac:chgData name="Tori Lunden" userId="cbe28d39-2091-4c58-beb3-e2ab60e3cd66" providerId="ADAL" clId="{C6D61A2D-A0BB-4B1A-9448-F175A8B7F48B}" dt="2024-02-11T21:54:47.273" v="264" actId="26606"/>
          <ac:spMkLst>
            <pc:docMk/>
            <pc:sldMk cId="3243638137" sldId="277"/>
            <ac:spMk id="26" creationId="{EBE68FE8-33EE-42EC-8894-049237550257}"/>
          </ac:spMkLst>
        </pc:spChg>
        <pc:grpChg chg="add del">
          <ac:chgData name="Tori Lunden" userId="cbe28d39-2091-4c58-beb3-e2ab60e3cd66" providerId="ADAL" clId="{C6D61A2D-A0BB-4B1A-9448-F175A8B7F48B}" dt="2024-02-11T21:54:47.273" v="264" actId="26606"/>
          <ac:grpSpMkLst>
            <pc:docMk/>
            <pc:sldMk cId="3243638137" sldId="277"/>
            <ac:grpSpMk id="16" creationId="{089D35B1-0ED5-4358-8CAE-A9E49412AAA1}"/>
          </ac:grpSpMkLst>
        </pc:grpChg>
        <pc:graphicFrameChg chg="mod modGraphic">
          <ac:chgData name="Tori Lunden" userId="cbe28d39-2091-4c58-beb3-e2ab60e3cd66" providerId="ADAL" clId="{C6D61A2D-A0BB-4B1A-9448-F175A8B7F48B}" dt="2024-02-11T22:03:26.880" v="633" actId="1076"/>
          <ac:graphicFrameMkLst>
            <pc:docMk/>
            <pc:sldMk cId="3243638137" sldId="277"/>
            <ac:graphicFrameMk id="11" creationId="{3D0F7AC6-7768-97B2-5D88-04F2618416BC}"/>
          </ac:graphicFrameMkLst>
        </pc:graphicFrameChg>
        <pc:extLst>
          <p:ext xmlns:p="http://schemas.openxmlformats.org/presentationml/2006/main" uri="{D6D511B9-2390-475A-947B-AFAB55BFBCF1}">
            <pc226:cmChg xmlns:pc226="http://schemas.microsoft.com/office/powerpoint/2022/06/main/command" chg="mod">
              <pc226:chgData name="Tori Lunden" userId="cbe28d39-2091-4c58-beb3-e2ab60e3cd66" providerId="ADAL" clId="{C6D61A2D-A0BB-4B1A-9448-F175A8B7F48B}" dt="2024-02-11T22:02:43.577" v="626"/>
              <pc2:cmMkLst xmlns:pc2="http://schemas.microsoft.com/office/powerpoint/2019/9/main/command">
                <pc:docMk/>
                <pc:sldMk cId="3243638137" sldId="277"/>
                <pc2:cmMk id="{BF1F121A-DF3B-410A-8DE6-AF512A023506}"/>
              </pc2:cmMkLst>
            </pc226:cmChg>
            <pc226:cmChg xmlns:pc226="http://schemas.microsoft.com/office/powerpoint/2022/06/main/command" chg="mod">
              <pc226:chgData name="Tori Lunden" userId="cbe28d39-2091-4c58-beb3-e2ab60e3cd66" providerId="ADAL" clId="{C6D61A2D-A0BB-4B1A-9448-F175A8B7F48B}" dt="2024-02-11T21:59:23.472" v="465"/>
              <pc2:cmMkLst xmlns:pc2="http://schemas.microsoft.com/office/powerpoint/2019/9/main/command">
                <pc:docMk/>
                <pc:sldMk cId="3243638137" sldId="277"/>
                <pc2:cmMk id="{0A74E81C-C213-40A9-BADB-7C4FB355B792}"/>
              </pc2:cmMkLst>
            </pc226:cmChg>
            <pc226:cmChg xmlns:pc226="http://schemas.microsoft.com/office/powerpoint/2022/06/main/command" chg="mod">
              <pc226:chgData name="Tori Lunden" userId="cbe28d39-2091-4c58-beb3-e2ab60e3cd66" providerId="ADAL" clId="{C6D61A2D-A0BB-4B1A-9448-F175A8B7F48B}" dt="2024-02-11T21:59:25.892" v="466"/>
              <pc2:cmMkLst xmlns:pc2="http://schemas.microsoft.com/office/powerpoint/2019/9/main/command">
                <pc:docMk/>
                <pc:sldMk cId="3243638137" sldId="277"/>
                <pc2:cmMk id="{741FBCA1-1CCA-4DE2-998F-DF429D48CCF2}"/>
              </pc2:cmMkLst>
            </pc226:cmChg>
            <pc226:cmChg xmlns:pc226="http://schemas.microsoft.com/office/powerpoint/2022/06/main/command" chg="mod">
              <pc226:chgData name="Tori Lunden" userId="cbe28d39-2091-4c58-beb3-e2ab60e3cd66" providerId="ADAL" clId="{C6D61A2D-A0BB-4B1A-9448-F175A8B7F48B}" dt="2024-02-11T22:02:28.416" v="625"/>
              <pc2:cmMkLst xmlns:pc2="http://schemas.microsoft.com/office/powerpoint/2019/9/main/command">
                <pc:docMk/>
                <pc:sldMk cId="3243638137" sldId="277"/>
                <pc2:cmMk id="{CDC1D4D4-B3D4-4DEC-91E4-2E66107896AF}"/>
              </pc2:cmMkLst>
            </pc226:cmChg>
          </p:ext>
        </pc:extLst>
      </pc:sldChg>
      <pc:sldChg chg="modSp mod">
        <pc:chgData name="Tori Lunden" userId="cbe28d39-2091-4c58-beb3-e2ab60e3cd66" providerId="ADAL" clId="{C6D61A2D-A0BB-4B1A-9448-F175A8B7F48B}" dt="2024-02-02T21:23:17.434" v="20" actId="20577"/>
        <pc:sldMkLst>
          <pc:docMk/>
          <pc:sldMk cId="2393542861" sldId="278"/>
        </pc:sldMkLst>
        <pc:spChg chg="mod">
          <ac:chgData name="Tori Lunden" userId="cbe28d39-2091-4c58-beb3-e2ab60e3cd66" providerId="ADAL" clId="{C6D61A2D-A0BB-4B1A-9448-F175A8B7F48B}" dt="2024-02-02T21:23:17.434" v="20" actId="20577"/>
          <ac:spMkLst>
            <pc:docMk/>
            <pc:sldMk cId="2393542861" sldId="278"/>
            <ac:spMk id="6" creationId="{7ADF3A80-817D-4F85-947D-BB4A495B5CCD}"/>
          </ac:spMkLst>
        </pc:spChg>
      </pc:sldChg>
      <pc:sldChg chg="modSp mod modCm">
        <pc:chgData name="Tori Lunden" userId="cbe28d39-2091-4c58-beb3-e2ab60e3cd66" providerId="ADAL" clId="{C6D61A2D-A0BB-4B1A-9448-F175A8B7F48B}" dt="2024-02-26T03:15:56.547" v="682" actId="255"/>
        <pc:sldMkLst>
          <pc:docMk/>
          <pc:sldMk cId="2872463275" sldId="279"/>
        </pc:sldMkLst>
        <pc:graphicFrameChg chg="mod modGraphic">
          <ac:chgData name="Tori Lunden" userId="cbe28d39-2091-4c58-beb3-e2ab60e3cd66" providerId="ADAL" clId="{C6D61A2D-A0BB-4B1A-9448-F175A8B7F48B}" dt="2024-02-26T03:15:56.547" v="682" actId="255"/>
          <ac:graphicFrameMkLst>
            <pc:docMk/>
            <pc:sldMk cId="2872463275" sldId="279"/>
            <ac:graphicFrameMk id="8" creationId="{51DDC2A3-ED93-DB5A-466D-80B552D5404B}"/>
          </ac:graphicFrameMkLst>
        </pc:graphicFrameChg>
        <pc:extLst>
          <p:ext xmlns:p="http://schemas.openxmlformats.org/presentationml/2006/main" uri="{D6D511B9-2390-475A-947B-AFAB55BFBCF1}">
            <pc226:cmChg xmlns:pc226="http://schemas.microsoft.com/office/powerpoint/2022/06/main/command" chg="mod">
              <pc226:chgData name="Tori Lunden" userId="cbe28d39-2091-4c58-beb3-e2ab60e3cd66" providerId="ADAL" clId="{C6D61A2D-A0BB-4B1A-9448-F175A8B7F48B}" dt="2024-02-11T22:06:21.160" v="676"/>
              <pc2:cmMkLst xmlns:pc2="http://schemas.microsoft.com/office/powerpoint/2019/9/main/command">
                <pc:docMk/>
                <pc:sldMk cId="2872463275" sldId="279"/>
                <pc2:cmMk id="{5AD79C14-899E-452E-B56A-6746C1B8993A}"/>
              </pc2:cmMkLst>
            </pc226:cmChg>
          </p:ext>
        </pc:extLst>
      </pc:sldChg>
      <pc:sldMasterChg chg="addSp">
        <pc:chgData name="Tori Lunden" userId="cbe28d39-2091-4c58-beb3-e2ab60e3cd66" providerId="ADAL" clId="{C6D61A2D-A0BB-4B1A-9448-F175A8B7F48B}" dt="2024-02-11T21:53:51.822" v="261"/>
        <pc:sldMasterMkLst>
          <pc:docMk/>
          <pc:sldMasterMk cId="1166908399" sldId="2147484198"/>
        </pc:sldMasterMkLst>
        <pc:spChg chg="add">
          <ac:chgData name="Tori Lunden" userId="cbe28d39-2091-4c58-beb3-e2ab60e3cd66" providerId="ADAL" clId="{C6D61A2D-A0BB-4B1A-9448-F175A8B7F48B}" dt="2024-02-11T21:53:51.822" v="261"/>
          <ac:spMkLst>
            <pc:docMk/>
            <pc:sldMasterMk cId="1166908399" sldId="2147484198"/>
            <ac:spMk id="14" creationId="{9CA11A6F-9210-1267-5E4C-A0394254E46F}"/>
          </ac:spMkLst>
        </pc:spChg>
        <pc:spChg chg="add">
          <ac:chgData name="Tori Lunden" userId="cbe28d39-2091-4c58-beb3-e2ab60e3cd66" providerId="ADAL" clId="{C6D61A2D-A0BB-4B1A-9448-F175A8B7F48B}" dt="2024-02-11T21:53:51.822" v="261"/>
          <ac:spMkLst>
            <pc:docMk/>
            <pc:sldMasterMk cId="1166908399" sldId="2147484198"/>
            <ac:spMk id="15" creationId="{F3ADAC92-C84D-5F13-C786-DE84085C9F05}"/>
          </ac:spMkLst>
        </pc:spChg>
      </pc:sldMasterChg>
      <pc:sldMasterChg chg="addSp">
        <pc:chgData name="Tori Lunden" userId="cbe28d39-2091-4c58-beb3-e2ab60e3cd66" providerId="ADAL" clId="{C6D61A2D-A0BB-4B1A-9448-F175A8B7F48B}" dt="2024-02-11T21:53:53.316" v="262"/>
        <pc:sldMasterMkLst>
          <pc:docMk/>
          <pc:sldMasterMk cId="3505123586" sldId="2147484218"/>
        </pc:sldMasterMkLst>
        <pc:spChg chg="add">
          <ac:chgData name="Tori Lunden" userId="cbe28d39-2091-4c58-beb3-e2ab60e3cd66" providerId="ADAL" clId="{C6D61A2D-A0BB-4B1A-9448-F175A8B7F48B}" dt="2024-02-11T21:53:53.316" v="262"/>
          <ac:spMkLst>
            <pc:docMk/>
            <pc:sldMasterMk cId="3505123586" sldId="2147484218"/>
            <ac:spMk id="14" creationId="{0EC57D62-BB74-167D-1ACB-484E37C1A0A5}"/>
          </ac:spMkLst>
        </pc:spChg>
        <pc:spChg chg="add">
          <ac:chgData name="Tori Lunden" userId="cbe28d39-2091-4c58-beb3-e2ab60e3cd66" providerId="ADAL" clId="{C6D61A2D-A0BB-4B1A-9448-F175A8B7F48B}" dt="2024-02-11T21:53:53.316" v="262"/>
          <ac:spMkLst>
            <pc:docMk/>
            <pc:sldMasterMk cId="3505123586" sldId="2147484218"/>
            <ac:spMk id="15" creationId="{DBCA8E3E-449C-5402-0622-ADAA4B474DC5}"/>
          </ac:spMkLst>
        </pc:spChg>
      </pc:sldMasterChg>
    </pc:docChg>
  </pc:docChgLst>
  <pc:docChgLst>
    <pc:chgData name="Tori Lunden" userId="cbe28d39-2091-4c58-beb3-e2ab60e3cd66" providerId="ADAL" clId="{7E14E6B2-A098-4717-9B65-4B2B7FDF4A2D}"/>
    <pc:docChg chg="modSld">
      <pc:chgData name="Tori Lunden" userId="cbe28d39-2091-4c58-beb3-e2ab60e3cd66" providerId="ADAL" clId="{7E14E6B2-A098-4717-9B65-4B2B7FDF4A2D}" dt="2024-05-14T19:55:59.645" v="2" actId="20577"/>
      <pc:docMkLst>
        <pc:docMk/>
      </pc:docMkLst>
      <pc:sldChg chg="modSp mod">
        <pc:chgData name="Tori Lunden" userId="cbe28d39-2091-4c58-beb3-e2ab60e3cd66" providerId="ADAL" clId="{7E14E6B2-A098-4717-9B65-4B2B7FDF4A2D}" dt="2024-05-14T19:55:59.645" v="2" actId="20577"/>
        <pc:sldMkLst>
          <pc:docMk/>
          <pc:sldMk cId="4250077446" sldId="263"/>
        </pc:sldMkLst>
        <pc:spChg chg="mod">
          <ac:chgData name="Tori Lunden" userId="cbe28d39-2091-4c58-beb3-e2ab60e3cd66" providerId="ADAL" clId="{7E14E6B2-A098-4717-9B65-4B2B7FDF4A2D}" dt="2024-05-14T19:55:59.645" v="2" actId="20577"/>
          <ac:spMkLst>
            <pc:docMk/>
            <pc:sldMk cId="4250077446" sldId="263"/>
            <ac:spMk id="8" creationId="{724AF2FE-41F8-4BCE-A57D-6E5272CE55DC}"/>
          </ac:spMkLst>
        </pc:spChg>
      </pc:sldChg>
    </pc:docChg>
  </pc:docChgLst>
  <pc:docChgLst>
    <pc:chgData name="Michelle Smith" userId="cdfbf530-2a29-4133-a6f4-48b157c27d90" providerId="ADAL" clId="{15E934B3-1655-4AF1-A06F-C1DDAC14A21F}"/>
    <pc:docChg chg="modSld">
      <pc:chgData name="Michelle Smith" userId="cdfbf530-2a29-4133-a6f4-48b157c27d90" providerId="ADAL" clId="{15E934B3-1655-4AF1-A06F-C1DDAC14A21F}" dt="2024-02-08T20:51:35.397" v="40" actId="20577"/>
      <pc:docMkLst>
        <pc:docMk/>
      </pc:docMkLst>
      <pc:sldChg chg="modSp mod addCm">
        <pc:chgData name="Michelle Smith" userId="cdfbf530-2a29-4133-a6f4-48b157c27d90" providerId="ADAL" clId="{15E934B3-1655-4AF1-A06F-C1DDAC14A21F}" dt="2024-02-08T20:50:36.021" v="6"/>
        <pc:sldMkLst>
          <pc:docMk/>
          <pc:sldMk cId="3243638137" sldId="277"/>
        </pc:sldMkLst>
        <pc:graphicFrameChg chg="modGraphic">
          <ac:chgData name="Michelle Smith" userId="cdfbf530-2a29-4133-a6f4-48b157c27d90" providerId="ADAL" clId="{15E934B3-1655-4AF1-A06F-C1DDAC14A21F}" dt="2024-02-08T20:50:07.348" v="5" actId="20577"/>
          <ac:graphicFrameMkLst>
            <pc:docMk/>
            <pc:sldMk cId="3243638137" sldId="277"/>
            <ac:graphicFrameMk id="11" creationId="{3D0F7AC6-7768-97B2-5D88-04F2618416BC}"/>
          </ac:graphicFrameMkLst>
        </pc:graphicFrameChg>
        <pc:extLst>
          <p:ext xmlns:p="http://schemas.openxmlformats.org/presentationml/2006/main" uri="{D6D511B9-2390-475A-947B-AFAB55BFBCF1}">
            <pc226:cmChg xmlns:pc226="http://schemas.microsoft.com/office/powerpoint/2022/06/main/command" chg="add">
              <pc226:chgData name="Michelle Smith" userId="cdfbf530-2a29-4133-a6f4-48b157c27d90" providerId="ADAL" clId="{15E934B3-1655-4AF1-A06F-C1DDAC14A21F}" dt="2024-02-08T20:50:36.021" v="6"/>
              <pc2:cmMkLst xmlns:pc2="http://schemas.microsoft.com/office/powerpoint/2019/9/main/command">
                <pc:docMk/>
                <pc:sldMk cId="3243638137" sldId="277"/>
                <pc2:cmMk id="{BF1F121A-DF3B-410A-8DE6-AF512A023506}"/>
              </pc2:cmMkLst>
            </pc226:cmChg>
            <pc226:cmChg xmlns:pc226="http://schemas.microsoft.com/office/powerpoint/2022/06/main/command" chg="add">
              <pc226:chgData name="Michelle Smith" userId="cdfbf530-2a29-4133-a6f4-48b157c27d90" providerId="ADAL" clId="{15E934B3-1655-4AF1-A06F-C1DDAC14A21F}" dt="2024-02-08T20:47:27.855" v="0"/>
              <pc2:cmMkLst xmlns:pc2="http://schemas.microsoft.com/office/powerpoint/2019/9/main/command">
                <pc:docMk/>
                <pc:sldMk cId="3243638137" sldId="277"/>
                <pc2:cmMk id="{0A74E81C-C213-40A9-BADB-7C4FB355B792}"/>
              </pc2:cmMkLst>
            </pc226:cmChg>
            <pc226:cmChg xmlns:pc226="http://schemas.microsoft.com/office/powerpoint/2022/06/main/command" chg="add">
              <pc226:chgData name="Michelle Smith" userId="cdfbf530-2a29-4133-a6f4-48b157c27d90" providerId="ADAL" clId="{15E934B3-1655-4AF1-A06F-C1DDAC14A21F}" dt="2024-02-08T20:47:47.742" v="1"/>
              <pc2:cmMkLst xmlns:pc2="http://schemas.microsoft.com/office/powerpoint/2019/9/main/command">
                <pc:docMk/>
                <pc:sldMk cId="3243638137" sldId="277"/>
                <pc2:cmMk id="{741FBCA1-1CCA-4DE2-998F-DF429D48CCF2}"/>
              </pc2:cmMkLst>
            </pc226:cmChg>
            <pc226:cmChg xmlns:pc226="http://schemas.microsoft.com/office/powerpoint/2022/06/main/command" chg="add">
              <pc226:chgData name="Michelle Smith" userId="cdfbf530-2a29-4133-a6f4-48b157c27d90" providerId="ADAL" clId="{15E934B3-1655-4AF1-A06F-C1DDAC14A21F}" dt="2024-02-08T20:49:18.902" v="2"/>
              <pc2:cmMkLst xmlns:pc2="http://schemas.microsoft.com/office/powerpoint/2019/9/main/command">
                <pc:docMk/>
                <pc:sldMk cId="3243638137" sldId="277"/>
                <pc2:cmMk id="{CDC1D4D4-B3D4-4DEC-91E4-2E66107896AF}"/>
              </pc2:cmMkLst>
            </pc226:cmChg>
          </p:ext>
        </pc:extLst>
      </pc:sldChg>
      <pc:sldChg chg="modSp mod addCm modCm">
        <pc:chgData name="Michelle Smith" userId="cdfbf530-2a29-4133-a6f4-48b157c27d90" providerId="ADAL" clId="{15E934B3-1655-4AF1-A06F-C1DDAC14A21F}" dt="2024-02-08T20:51:35.397" v="40" actId="20577"/>
        <pc:sldMkLst>
          <pc:docMk/>
          <pc:sldMk cId="2872463275" sldId="279"/>
        </pc:sldMkLst>
        <pc:graphicFrameChg chg="modGraphic">
          <ac:chgData name="Michelle Smith" userId="cdfbf530-2a29-4133-a6f4-48b157c27d90" providerId="ADAL" clId="{15E934B3-1655-4AF1-A06F-C1DDAC14A21F}" dt="2024-02-08T20:51:35.397" v="40" actId="20577"/>
          <ac:graphicFrameMkLst>
            <pc:docMk/>
            <pc:sldMk cId="2872463275" sldId="279"/>
            <ac:graphicFrameMk id="8" creationId="{51DDC2A3-ED93-DB5A-466D-80B552D5404B}"/>
          </ac:graphicFrameMkLst>
        </pc:graphicFrameChg>
        <pc:extLst>
          <p:ext xmlns:p="http://schemas.openxmlformats.org/presentationml/2006/main" uri="{D6D511B9-2390-475A-947B-AFAB55BFBCF1}">
            <pc226:cmChg xmlns:pc226="http://schemas.microsoft.com/office/powerpoint/2022/06/main/command" chg="add">
              <pc226:chgData name="Michelle Smith" userId="cdfbf530-2a29-4133-a6f4-48b157c27d90" providerId="ADAL" clId="{15E934B3-1655-4AF1-A06F-C1DDAC14A21F}" dt="2024-02-08T20:50:52.006" v="11"/>
              <pc2:cmMkLst xmlns:pc2="http://schemas.microsoft.com/office/powerpoint/2019/9/main/command">
                <pc:docMk/>
                <pc:sldMk cId="2872463275" sldId="279"/>
                <pc2:cmMk id="{5AD79C14-899E-452E-B56A-6746C1B8993A}"/>
              </pc2:cmMkLst>
              <pc226:cmRplyChg chg="add">
                <pc226:chgData name="Michelle Smith" userId="cdfbf530-2a29-4133-a6f4-48b157c27d90" providerId="ADAL" clId="{15E934B3-1655-4AF1-A06F-C1DDAC14A21F}" dt="2024-02-08T20:50:52.006" v="11"/>
                <pc2:cmRplyMkLst xmlns:pc2="http://schemas.microsoft.com/office/powerpoint/2019/9/main/command">
                  <pc:docMk/>
                  <pc:sldMk cId="2872463275" sldId="279"/>
                  <pc2:cmMk id="{5AD79C14-899E-452E-B56A-6746C1B8993A}"/>
                  <pc2:cmRplyMk id="{8F8D015E-EBA5-41CD-8C13-FD13DADCD222}"/>
                </pc2:cmRplyMkLst>
              </pc226:cmRplyChg>
            </pc226:cmChg>
          </p:ext>
        </pc:extLst>
      </pc:sldChg>
    </pc:docChg>
  </pc:docChgLst>
  <pc:docChgLst>
    <pc:chgData name="Tori Lunden" userId="cbe28d39-2091-4c58-beb3-e2ab60e3cd66" providerId="ADAL" clId="{AC07F7CC-B0BB-43FF-8D62-E304CBA5EBED}"/>
    <pc:docChg chg="undo custSel addSld delSld modSld sldOrd">
      <pc:chgData name="Tori Lunden" userId="cbe28d39-2091-4c58-beb3-e2ab60e3cd66" providerId="ADAL" clId="{AC07F7CC-B0BB-43FF-8D62-E304CBA5EBED}" dt="2023-10-16T18:32:31.148" v="511" actId="1076"/>
      <pc:docMkLst>
        <pc:docMk/>
      </pc:docMkLst>
      <pc:sldChg chg="addSp delSp modSp del mod">
        <pc:chgData name="Tori Lunden" userId="cbe28d39-2091-4c58-beb3-e2ab60e3cd66" providerId="ADAL" clId="{AC07F7CC-B0BB-43FF-8D62-E304CBA5EBED}" dt="2023-10-16T18:02:31.394" v="367" actId="47"/>
        <pc:sldMkLst>
          <pc:docMk/>
          <pc:sldMk cId="2500533768" sldId="256"/>
        </pc:sldMkLst>
        <pc:spChg chg="mod">
          <ac:chgData name="Tori Lunden" userId="cbe28d39-2091-4c58-beb3-e2ab60e3cd66" providerId="ADAL" clId="{AC07F7CC-B0BB-43FF-8D62-E304CBA5EBED}" dt="2023-10-16T17:57:55.967" v="332" actId="1076"/>
          <ac:spMkLst>
            <pc:docMk/>
            <pc:sldMk cId="2500533768" sldId="256"/>
            <ac:spMk id="20" creationId="{0C5770C7-68FD-4DD7-8C7A-B217AD35CD43}"/>
          </ac:spMkLst>
        </pc:spChg>
        <pc:spChg chg="mod ord">
          <ac:chgData name="Tori Lunden" userId="cbe28d39-2091-4c58-beb3-e2ab60e3cd66" providerId="ADAL" clId="{AC07F7CC-B0BB-43FF-8D62-E304CBA5EBED}" dt="2023-10-16T17:52:14.647" v="306" actId="1076"/>
          <ac:spMkLst>
            <pc:docMk/>
            <pc:sldMk cId="2500533768" sldId="256"/>
            <ac:spMk id="22" creationId="{5E13403E-0E0B-40CE-8410-7E90A4BBF1F9}"/>
          </ac:spMkLst>
        </pc:spChg>
        <pc:picChg chg="add mod">
          <ac:chgData name="Tori Lunden" userId="cbe28d39-2091-4c58-beb3-e2ab60e3cd66" providerId="ADAL" clId="{AC07F7CC-B0BB-43FF-8D62-E304CBA5EBED}" dt="2023-10-16T17:59:58.286" v="350" actId="1076"/>
          <ac:picMkLst>
            <pc:docMk/>
            <pc:sldMk cId="2500533768" sldId="256"/>
            <ac:picMk id="3" creationId="{DF125BD2-FE48-E64D-2F9D-ABA307ED82E1}"/>
          </ac:picMkLst>
        </pc:picChg>
        <pc:picChg chg="mod">
          <ac:chgData name="Tori Lunden" userId="cbe28d39-2091-4c58-beb3-e2ab60e3cd66" providerId="ADAL" clId="{AC07F7CC-B0BB-43FF-8D62-E304CBA5EBED}" dt="2023-10-16T17:51:10.807" v="296" actId="1076"/>
          <ac:picMkLst>
            <pc:docMk/>
            <pc:sldMk cId="2500533768" sldId="256"/>
            <ac:picMk id="4" creationId="{FA1682E1-5F05-496B-B3FE-9DDAF76BE253}"/>
          </ac:picMkLst>
        </pc:picChg>
        <pc:picChg chg="del">
          <ac:chgData name="Tori Lunden" userId="cbe28d39-2091-4c58-beb3-e2ab60e3cd66" providerId="ADAL" clId="{AC07F7CC-B0BB-43FF-8D62-E304CBA5EBED}" dt="2023-10-16T17:35:07.915" v="183" actId="478"/>
          <ac:picMkLst>
            <pc:docMk/>
            <pc:sldMk cId="2500533768" sldId="256"/>
            <ac:picMk id="7" creationId="{026E07AF-F1AA-47B8-BC03-472BE5B6043F}"/>
          </ac:picMkLst>
        </pc:picChg>
        <pc:picChg chg="add del mod">
          <ac:chgData name="Tori Lunden" userId="cbe28d39-2091-4c58-beb3-e2ab60e3cd66" providerId="ADAL" clId="{AC07F7CC-B0BB-43FF-8D62-E304CBA5EBED}" dt="2023-10-16T17:44:30.665" v="239" actId="931"/>
          <ac:picMkLst>
            <pc:docMk/>
            <pc:sldMk cId="2500533768" sldId="256"/>
            <ac:picMk id="8" creationId="{AC6424FF-48A3-940C-7A04-0EF58FE7AAE3}"/>
          </ac:picMkLst>
        </pc:picChg>
        <pc:picChg chg="add mod ord">
          <ac:chgData name="Tori Lunden" userId="cbe28d39-2091-4c58-beb3-e2ab60e3cd66" providerId="ADAL" clId="{AC07F7CC-B0BB-43FF-8D62-E304CBA5EBED}" dt="2023-10-16T17:57:42.561" v="329" actId="14100"/>
          <ac:picMkLst>
            <pc:docMk/>
            <pc:sldMk cId="2500533768" sldId="256"/>
            <ac:picMk id="10" creationId="{5729D1D3-B03E-D09F-4B70-E62CA385623B}"/>
          </ac:picMkLst>
        </pc:picChg>
        <pc:picChg chg="add mod">
          <ac:chgData name="Tori Lunden" userId="cbe28d39-2091-4c58-beb3-e2ab60e3cd66" providerId="ADAL" clId="{AC07F7CC-B0BB-43FF-8D62-E304CBA5EBED}" dt="2023-10-16T17:57:36.998" v="328" actId="14100"/>
          <ac:picMkLst>
            <pc:docMk/>
            <pc:sldMk cId="2500533768" sldId="256"/>
            <ac:picMk id="12" creationId="{8462D1A9-D583-7C78-65B8-C628FF965BFA}"/>
          </ac:picMkLst>
        </pc:picChg>
        <pc:picChg chg="del">
          <ac:chgData name="Tori Lunden" userId="cbe28d39-2091-4c58-beb3-e2ab60e3cd66" providerId="ADAL" clId="{AC07F7CC-B0BB-43FF-8D62-E304CBA5EBED}" dt="2023-10-16T17:35:10.039" v="184" actId="478"/>
          <ac:picMkLst>
            <pc:docMk/>
            <pc:sldMk cId="2500533768" sldId="256"/>
            <ac:picMk id="1026" creationId="{9EAB7D75-F2BB-4123-8BB6-34771469D115}"/>
          </ac:picMkLst>
        </pc:picChg>
      </pc:sldChg>
      <pc:sldChg chg="del delCm">
        <pc:chgData name="Tori Lunden" userId="cbe28d39-2091-4c58-beb3-e2ab60e3cd66" providerId="ADAL" clId="{AC07F7CC-B0BB-43FF-8D62-E304CBA5EBED}" dt="2023-10-16T17:34:35.676" v="182" actId="47"/>
        <pc:sldMkLst>
          <pc:docMk/>
          <pc:sldMk cId="3278594639" sldId="260"/>
        </pc:sldMkLst>
        <pc:extLst>
          <p:ext xmlns:p="http://schemas.openxmlformats.org/presentationml/2006/main" uri="{D6D511B9-2390-475A-947B-AFAB55BFBCF1}">
            <pc226:cmChg xmlns:pc226="http://schemas.microsoft.com/office/powerpoint/2022/06/main/command" chg="del">
              <pc226:chgData name="Tori Lunden" userId="cbe28d39-2091-4c58-beb3-e2ab60e3cd66" providerId="ADAL" clId="{AC07F7CC-B0BB-43FF-8D62-E304CBA5EBED}" dt="2023-10-16T17:26:03.464" v="115"/>
              <pc2:cmMkLst xmlns:pc2="http://schemas.microsoft.com/office/powerpoint/2019/9/main/command">
                <pc:docMk/>
                <pc:sldMk cId="3278594639" sldId="260"/>
                <pc2:cmMk id="{0F0949AE-F3A9-40B1-9B8D-D129E89D2DEF}"/>
              </pc2:cmMkLst>
            </pc226:cmChg>
          </p:ext>
        </pc:extLst>
      </pc:sldChg>
      <pc:sldChg chg="addSp delSp modSp mod setBg">
        <pc:chgData name="Tori Lunden" userId="cbe28d39-2091-4c58-beb3-e2ab60e3cd66" providerId="ADAL" clId="{AC07F7CC-B0BB-43FF-8D62-E304CBA5EBED}" dt="2023-10-16T18:31:19.883" v="508" actId="1076"/>
        <pc:sldMkLst>
          <pc:docMk/>
          <pc:sldMk cId="1514899599" sldId="269"/>
        </pc:sldMkLst>
        <pc:spChg chg="mod ord">
          <ac:chgData name="Tori Lunden" userId="cbe28d39-2091-4c58-beb3-e2ab60e3cd66" providerId="ADAL" clId="{AC07F7CC-B0BB-43FF-8D62-E304CBA5EBED}" dt="2023-10-16T18:31:19.883" v="508" actId="1076"/>
          <ac:spMkLst>
            <pc:docMk/>
            <pc:sldMk cId="1514899599" sldId="269"/>
            <ac:spMk id="2" creationId="{5C741AC7-DA40-48CF-9BE1-05F5BD01A23D}"/>
          </ac:spMkLst>
        </pc:spChg>
        <pc:spChg chg="add del">
          <ac:chgData name="Tori Lunden" userId="cbe28d39-2091-4c58-beb3-e2ab60e3cd66" providerId="ADAL" clId="{AC07F7CC-B0BB-43FF-8D62-E304CBA5EBED}" dt="2023-10-16T18:17:50.061" v="456" actId="26606"/>
          <ac:spMkLst>
            <pc:docMk/>
            <pc:sldMk cId="1514899599" sldId="269"/>
            <ac:spMk id="23" creationId="{5CA9DD6F-DFF5-47D6-9529-7FB5484113D1}"/>
          </ac:spMkLst>
        </pc:spChg>
        <pc:grpChg chg="add del">
          <ac:chgData name="Tori Lunden" userId="cbe28d39-2091-4c58-beb3-e2ab60e3cd66" providerId="ADAL" clId="{AC07F7CC-B0BB-43FF-8D62-E304CBA5EBED}" dt="2023-10-16T18:17:50.061" v="456" actId="26606"/>
          <ac:grpSpMkLst>
            <pc:docMk/>
            <pc:sldMk cId="1514899599" sldId="269"/>
            <ac:grpSpMk id="15" creationId="{54240DE2-765C-4EED-949B-E5E3D6B6A820}"/>
          </ac:grpSpMkLst>
        </pc:grpChg>
        <pc:grpChg chg="add del">
          <ac:chgData name="Tori Lunden" userId="cbe28d39-2091-4c58-beb3-e2ab60e3cd66" providerId="ADAL" clId="{AC07F7CC-B0BB-43FF-8D62-E304CBA5EBED}" dt="2023-10-16T18:17:50.061" v="456" actId="26606"/>
          <ac:grpSpMkLst>
            <pc:docMk/>
            <pc:sldMk cId="1514899599" sldId="269"/>
            <ac:grpSpMk id="25" creationId="{9B3F6859-7D94-4830-8C6A-F470E749E48B}"/>
          </ac:grpSpMkLst>
        </pc:grpChg>
        <pc:picChg chg="del mod">
          <ac:chgData name="Tori Lunden" userId="cbe28d39-2091-4c58-beb3-e2ab60e3cd66" providerId="ADAL" clId="{AC07F7CC-B0BB-43FF-8D62-E304CBA5EBED}" dt="2023-10-16T18:24:42.345" v="472" actId="478"/>
          <ac:picMkLst>
            <pc:docMk/>
            <pc:sldMk cId="1514899599" sldId="269"/>
            <ac:picMk id="4" creationId="{046CD2A6-D0AD-47CC-ABE9-29F951F1DB13}"/>
          </ac:picMkLst>
        </pc:picChg>
        <pc:picChg chg="del">
          <ac:chgData name="Tori Lunden" userId="cbe28d39-2091-4c58-beb3-e2ab60e3cd66" providerId="ADAL" clId="{AC07F7CC-B0BB-43FF-8D62-E304CBA5EBED}" dt="2023-10-16T17:24:38.673" v="114" actId="478"/>
          <ac:picMkLst>
            <pc:docMk/>
            <pc:sldMk cId="1514899599" sldId="269"/>
            <ac:picMk id="5" creationId="{F3AB5587-FAD8-4014-B089-FD724C5D9CE7}"/>
          </ac:picMkLst>
        </pc:picChg>
        <pc:picChg chg="add del mod">
          <ac:chgData name="Tori Lunden" userId="cbe28d39-2091-4c58-beb3-e2ab60e3cd66" providerId="ADAL" clId="{AC07F7CC-B0BB-43FF-8D62-E304CBA5EBED}" dt="2023-10-16T18:09:25.238" v="424" actId="478"/>
          <ac:picMkLst>
            <pc:docMk/>
            <pc:sldMk cId="1514899599" sldId="269"/>
            <ac:picMk id="6" creationId="{0B68374E-9E16-16B1-34E2-CB6F5E5DDCBF}"/>
          </ac:picMkLst>
        </pc:picChg>
        <pc:picChg chg="add mod">
          <ac:chgData name="Tori Lunden" userId="cbe28d39-2091-4c58-beb3-e2ab60e3cd66" providerId="ADAL" clId="{AC07F7CC-B0BB-43FF-8D62-E304CBA5EBED}" dt="2023-10-16T18:31:12.204" v="507" actId="1076"/>
          <ac:picMkLst>
            <pc:docMk/>
            <pc:sldMk cId="1514899599" sldId="269"/>
            <ac:picMk id="8" creationId="{DF967222-23F6-801E-F5E4-A83D84416E25}"/>
          </ac:picMkLst>
        </pc:picChg>
        <pc:picChg chg="add mod ord">
          <ac:chgData name="Tori Lunden" userId="cbe28d39-2091-4c58-beb3-e2ab60e3cd66" providerId="ADAL" clId="{AC07F7CC-B0BB-43FF-8D62-E304CBA5EBED}" dt="2023-10-16T18:31:08.552" v="506" actId="1076"/>
          <ac:picMkLst>
            <pc:docMk/>
            <pc:sldMk cId="1514899599" sldId="269"/>
            <ac:picMk id="10" creationId="{38824316-48B8-C065-1332-1F70744927BB}"/>
          </ac:picMkLst>
        </pc:picChg>
        <pc:cxnChg chg="add del">
          <ac:chgData name="Tori Lunden" userId="cbe28d39-2091-4c58-beb3-e2ab60e3cd66" providerId="ADAL" clId="{AC07F7CC-B0BB-43FF-8D62-E304CBA5EBED}" dt="2023-10-16T18:17:50.061" v="456" actId="26606"/>
          <ac:cxnSpMkLst>
            <pc:docMk/>
            <pc:sldMk cId="1514899599" sldId="269"/>
            <ac:cxnSpMk id="33" creationId="{FE35380A-08AE-441F-804B-04AEA24A457B}"/>
          </ac:cxnSpMkLst>
        </pc:cxnChg>
        <pc:cxnChg chg="add del">
          <ac:chgData name="Tori Lunden" userId="cbe28d39-2091-4c58-beb3-e2ab60e3cd66" providerId="ADAL" clId="{AC07F7CC-B0BB-43FF-8D62-E304CBA5EBED}" dt="2023-10-16T18:17:50.061" v="456" actId="26606"/>
          <ac:cxnSpMkLst>
            <pc:docMk/>
            <pc:sldMk cId="1514899599" sldId="269"/>
            <ac:cxnSpMk id="35" creationId="{B270F999-572B-4FB3-B5AA-4B3E150FE771}"/>
          </ac:cxnSpMkLst>
        </pc:cxnChg>
      </pc:sldChg>
      <pc:sldChg chg="delSp modSp del mod delCm">
        <pc:chgData name="Tori Lunden" userId="cbe28d39-2091-4c58-beb3-e2ab60e3cd66" providerId="ADAL" clId="{AC07F7CC-B0BB-43FF-8D62-E304CBA5EBED}" dt="2023-10-16T17:29:44.257" v="133" actId="47"/>
        <pc:sldMkLst>
          <pc:docMk/>
          <pc:sldMk cId="4013429595" sldId="270"/>
        </pc:sldMkLst>
        <pc:spChg chg="del">
          <ac:chgData name="Tori Lunden" userId="cbe28d39-2091-4c58-beb3-e2ab60e3cd66" providerId="ADAL" clId="{AC07F7CC-B0BB-43FF-8D62-E304CBA5EBED}" dt="2023-10-16T17:22:22.758" v="104" actId="478"/>
          <ac:spMkLst>
            <pc:docMk/>
            <pc:sldMk cId="4013429595" sldId="270"/>
            <ac:spMk id="3" creationId="{9174E1EB-E8B6-473C-A1A7-A52E988FEB67}"/>
          </ac:spMkLst>
        </pc:spChg>
        <pc:spChg chg="mod">
          <ac:chgData name="Tori Lunden" userId="cbe28d39-2091-4c58-beb3-e2ab60e3cd66" providerId="ADAL" clId="{AC07F7CC-B0BB-43FF-8D62-E304CBA5EBED}" dt="2023-10-16T17:20:57.768" v="65" actId="27636"/>
          <ac:spMkLst>
            <pc:docMk/>
            <pc:sldMk cId="4013429595" sldId="270"/>
            <ac:spMk id="4" creationId="{444BCC16-9C2C-41CF-AEB6-DC2CC5F82252}"/>
          </ac:spMkLst>
        </pc:spChg>
        <pc:spChg chg="mod">
          <ac:chgData name="Tori Lunden" userId="cbe28d39-2091-4c58-beb3-e2ab60e3cd66" providerId="ADAL" clId="{AC07F7CC-B0BB-43FF-8D62-E304CBA5EBED}" dt="2023-10-16T17:23:24.361" v="106" actId="1076"/>
          <ac:spMkLst>
            <pc:docMk/>
            <pc:sldMk cId="4013429595" sldId="270"/>
            <ac:spMk id="5" creationId="{005030E3-DC6B-4EAA-A9FA-3A20908C2ED9}"/>
          </ac:spMkLst>
        </pc:spChg>
        <pc:picChg chg="mod">
          <ac:chgData name="Tori Lunden" userId="cbe28d39-2091-4c58-beb3-e2ab60e3cd66" providerId="ADAL" clId="{AC07F7CC-B0BB-43FF-8D62-E304CBA5EBED}" dt="2023-10-16T17:28:31.245" v="121" actId="1076"/>
          <ac:picMkLst>
            <pc:docMk/>
            <pc:sldMk cId="4013429595" sldId="270"/>
            <ac:picMk id="6" creationId="{2299C686-2DDB-43B2-A3F0-E813AFCA3563}"/>
          </ac:picMkLst>
        </pc:picChg>
        <pc:picChg chg="del">
          <ac:chgData name="Tori Lunden" userId="cbe28d39-2091-4c58-beb3-e2ab60e3cd66" providerId="ADAL" clId="{AC07F7CC-B0BB-43FF-8D62-E304CBA5EBED}" dt="2023-10-16T17:22:18.483" v="103" actId="478"/>
          <ac:picMkLst>
            <pc:docMk/>
            <pc:sldMk cId="4013429595" sldId="270"/>
            <ac:picMk id="1026" creationId="{1D3CA071-BA4E-46A3-ADE7-429973C05E04}"/>
          </ac:picMkLst>
        </pc:picChg>
        <pc:picChg chg="del mod">
          <ac:chgData name="Tori Lunden" userId="cbe28d39-2091-4c58-beb3-e2ab60e3cd66" providerId="ADAL" clId="{AC07F7CC-B0BB-43FF-8D62-E304CBA5EBED}" dt="2023-10-16T17:22:16.521" v="102" actId="478"/>
          <ac:picMkLst>
            <pc:docMk/>
            <pc:sldMk cId="4013429595" sldId="270"/>
            <ac:picMk id="1028" creationId="{D813D395-D5C6-446A-9B1C-21C1503096A2}"/>
          </ac:picMkLst>
        </pc:picChg>
        <pc:extLst>
          <p:ext xmlns:p="http://schemas.openxmlformats.org/presentationml/2006/main" uri="{D6D511B9-2390-475A-947B-AFAB55BFBCF1}">
            <pc226:cmChg xmlns:pc226="http://schemas.microsoft.com/office/powerpoint/2022/06/main/command" chg="del">
              <pc226:chgData name="Tori Lunden" userId="cbe28d39-2091-4c58-beb3-e2ab60e3cd66" providerId="ADAL" clId="{AC07F7CC-B0BB-43FF-8D62-E304CBA5EBED}" dt="2023-10-16T17:26:09.024" v="116"/>
              <pc2:cmMkLst xmlns:pc2="http://schemas.microsoft.com/office/powerpoint/2019/9/main/command">
                <pc:docMk/>
                <pc:sldMk cId="4013429595" sldId="270"/>
                <pc2:cmMk id="{98D42D97-48F3-4876-A5B0-CC9702F9FF23}"/>
              </pc2:cmMkLst>
            </pc226:cmChg>
          </p:ext>
        </pc:extLst>
      </pc:sldChg>
      <pc:sldChg chg="addSp delSp modSp mod setBg">
        <pc:chgData name="Tori Lunden" userId="cbe28d39-2091-4c58-beb3-e2ab60e3cd66" providerId="ADAL" clId="{AC07F7CC-B0BB-43FF-8D62-E304CBA5EBED}" dt="2023-10-16T18:32:31.148" v="511" actId="1076"/>
        <pc:sldMkLst>
          <pc:docMk/>
          <pc:sldMk cId="2574051083" sldId="271"/>
        </pc:sldMkLst>
        <pc:spChg chg="add mod">
          <ac:chgData name="Tori Lunden" userId="cbe28d39-2091-4c58-beb3-e2ab60e3cd66" providerId="ADAL" clId="{AC07F7CC-B0BB-43FF-8D62-E304CBA5EBED}" dt="2023-10-16T18:19:59.281" v="461" actId="1076"/>
          <ac:spMkLst>
            <pc:docMk/>
            <pc:sldMk cId="2574051083" sldId="271"/>
            <ac:spMk id="2" creationId="{5E9E7EDE-DBDC-0C25-E40E-954EA5EA5C03}"/>
          </ac:spMkLst>
        </pc:spChg>
        <pc:spChg chg="add mod ord">
          <ac:chgData name="Tori Lunden" userId="cbe28d39-2091-4c58-beb3-e2ab60e3cd66" providerId="ADAL" clId="{AC07F7CC-B0BB-43FF-8D62-E304CBA5EBED}" dt="2023-10-16T18:31:47.071" v="509" actId="1076"/>
          <ac:spMkLst>
            <pc:docMk/>
            <pc:sldMk cId="2574051083" sldId="271"/>
            <ac:spMk id="3" creationId="{AD63C2DA-E4FB-7EB2-4814-F2AA4EAEC3D1}"/>
          </ac:spMkLst>
        </pc:spChg>
        <pc:spChg chg="mod ord">
          <ac:chgData name="Tori Lunden" userId="cbe28d39-2091-4c58-beb3-e2ab60e3cd66" providerId="ADAL" clId="{AC07F7CC-B0BB-43FF-8D62-E304CBA5EBED}" dt="2023-10-16T18:19:04.399" v="458" actId="26606"/>
          <ac:spMkLst>
            <pc:docMk/>
            <pc:sldMk cId="2574051083" sldId="271"/>
            <ac:spMk id="4" creationId="{A33A7E4C-3EB5-4E8A-A59D-6DB684722AA8}"/>
          </ac:spMkLst>
        </pc:spChg>
        <pc:spChg chg="del mod">
          <ac:chgData name="Tori Lunden" userId="cbe28d39-2091-4c58-beb3-e2ab60e3cd66" providerId="ADAL" clId="{AC07F7CC-B0BB-43FF-8D62-E304CBA5EBED}" dt="2023-10-16T17:58:43.331" v="338" actId="478"/>
          <ac:spMkLst>
            <pc:docMk/>
            <pc:sldMk cId="2574051083" sldId="271"/>
            <ac:spMk id="6" creationId="{7ADF3A80-817D-4F85-947D-BB4A495B5CCD}"/>
          </ac:spMkLst>
        </pc:spChg>
        <pc:spChg chg="add del">
          <ac:chgData name="Tori Lunden" userId="cbe28d39-2091-4c58-beb3-e2ab60e3cd66" providerId="ADAL" clId="{AC07F7CC-B0BB-43FF-8D62-E304CBA5EBED}" dt="2023-10-16T18:19:04.399" v="458" actId="26606"/>
          <ac:spMkLst>
            <pc:docMk/>
            <pc:sldMk cId="2574051083" sldId="271"/>
            <ac:spMk id="21" creationId="{9C990EEC-F50B-4210-909B-C6749B647D3D}"/>
          </ac:spMkLst>
        </pc:spChg>
        <pc:grpChg chg="add del">
          <ac:chgData name="Tori Lunden" userId="cbe28d39-2091-4c58-beb3-e2ab60e3cd66" providerId="ADAL" clId="{AC07F7CC-B0BB-43FF-8D62-E304CBA5EBED}" dt="2023-10-16T18:19:04.399" v="458" actId="26606"/>
          <ac:grpSpMkLst>
            <pc:docMk/>
            <pc:sldMk cId="2574051083" sldId="271"/>
            <ac:grpSpMk id="13" creationId="{5AC456D0-F039-47C9-8D77-4B3268E66DEF}"/>
          </ac:grpSpMkLst>
        </pc:grpChg>
        <pc:grpChg chg="add del">
          <ac:chgData name="Tori Lunden" userId="cbe28d39-2091-4c58-beb3-e2ab60e3cd66" providerId="ADAL" clId="{AC07F7CC-B0BB-43FF-8D62-E304CBA5EBED}" dt="2023-10-16T18:19:04.399" v="458" actId="26606"/>
          <ac:grpSpMkLst>
            <pc:docMk/>
            <pc:sldMk cId="2574051083" sldId="271"/>
            <ac:grpSpMk id="23" creationId="{E9C3F85D-435C-45BF-9CFC-7ACE930FAE1C}"/>
          </ac:grpSpMkLst>
        </pc:grpChg>
        <pc:picChg chg="add mod">
          <ac:chgData name="Tori Lunden" userId="cbe28d39-2091-4c58-beb3-e2ab60e3cd66" providerId="ADAL" clId="{AC07F7CC-B0BB-43FF-8D62-E304CBA5EBED}" dt="2023-10-16T18:29:44.648" v="505" actId="1076"/>
          <ac:picMkLst>
            <pc:docMk/>
            <pc:sldMk cId="2574051083" sldId="271"/>
            <ac:picMk id="5" creationId="{DC31E921-9634-03D2-BE89-62CCCAF02164}"/>
          </ac:picMkLst>
        </pc:picChg>
        <pc:picChg chg="add mod ord">
          <ac:chgData name="Tori Lunden" userId="cbe28d39-2091-4c58-beb3-e2ab60e3cd66" providerId="ADAL" clId="{AC07F7CC-B0BB-43FF-8D62-E304CBA5EBED}" dt="2023-10-16T18:20:27.829" v="470" actId="1076"/>
          <ac:picMkLst>
            <pc:docMk/>
            <pc:sldMk cId="2574051083" sldId="271"/>
            <ac:picMk id="7" creationId="{B26E006C-51EB-2853-0C1F-24E8035CB67B}"/>
          </ac:picMkLst>
        </pc:picChg>
        <pc:picChg chg="add mod">
          <ac:chgData name="Tori Lunden" userId="cbe28d39-2091-4c58-beb3-e2ab60e3cd66" providerId="ADAL" clId="{AC07F7CC-B0BB-43FF-8D62-E304CBA5EBED}" dt="2023-10-16T18:32:31.148" v="511" actId="1076"/>
          <ac:picMkLst>
            <pc:docMk/>
            <pc:sldMk cId="2574051083" sldId="271"/>
            <ac:picMk id="8" creationId="{6F1B5727-DBC4-A434-FD71-09D9CE68C794}"/>
          </ac:picMkLst>
        </pc:picChg>
        <pc:cxnChg chg="add del">
          <ac:chgData name="Tori Lunden" userId="cbe28d39-2091-4c58-beb3-e2ab60e3cd66" providerId="ADAL" clId="{AC07F7CC-B0BB-43FF-8D62-E304CBA5EBED}" dt="2023-10-16T18:19:04.399" v="458" actId="26606"/>
          <ac:cxnSpMkLst>
            <pc:docMk/>
            <pc:sldMk cId="2574051083" sldId="271"/>
            <ac:cxnSpMk id="31" creationId="{B47B22C7-CEF9-4F21-850C-A61E0D8767D0}"/>
          </ac:cxnSpMkLst>
        </pc:cxnChg>
        <pc:cxnChg chg="add del">
          <ac:chgData name="Tori Lunden" userId="cbe28d39-2091-4c58-beb3-e2ab60e3cd66" providerId="ADAL" clId="{AC07F7CC-B0BB-43FF-8D62-E304CBA5EBED}" dt="2023-10-16T18:19:04.399" v="458" actId="26606"/>
          <ac:cxnSpMkLst>
            <pc:docMk/>
            <pc:sldMk cId="2574051083" sldId="271"/>
            <ac:cxnSpMk id="33" creationId="{7FADFBC3-A288-41FA-9445-B6847F6AD74C}"/>
          </ac:cxnSpMkLst>
        </pc:cxnChg>
      </pc:sldChg>
      <pc:sldChg chg="modSp mod">
        <pc:chgData name="Tori Lunden" userId="cbe28d39-2091-4c58-beb3-e2ab60e3cd66" providerId="ADAL" clId="{AC07F7CC-B0BB-43FF-8D62-E304CBA5EBED}" dt="2023-10-16T18:31:59.873" v="510" actId="20577"/>
        <pc:sldMkLst>
          <pc:docMk/>
          <pc:sldMk cId="3224323849" sldId="272"/>
        </pc:sldMkLst>
        <pc:spChg chg="mod">
          <ac:chgData name="Tori Lunden" userId="cbe28d39-2091-4c58-beb3-e2ab60e3cd66" providerId="ADAL" clId="{AC07F7CC-B0BB-43FF-8D62-E304CBA5EBED}" dt="2023-10-16T18:03:45.831" v="376" actId="1076"/>
          <ac:spMkLst>
            <pc:docMk/>
            <pc:sldMk cId="3224323849" sldId="272"/>
            <ac:spMk id="2" creationId="{5C741AC7-DA40-48CF-9BE1-05F5BD01A23D}"/>
          </ac:spMkLst>
        </pc:spChg>
        <pc:spChg chg="mod">
          <ac:chgData name="Tori Lunden" userId="cbe28d39-2091-4c58-beb3-e2ab60e3cd66" providerId="ADAL" clId="{AC07F7CC-B0BB-43FF-8D62-E304CBA5EBED}" dt="2023-10-16T18:31:59.873" v="510" actId="20577"/>
          <ac:spMkLst>
            <pc:docMk/>
            <pc:sldMk cId="3224323849" sldId="272"/>
            <ac:spMk id="4" creationId="{8E6F3761-738E-41EA-B1FA-878733E3F407}"/>
          </ac:spMkLst>
        </pc:spChg>
      </pc:sldChg>
      <pc:sldChg chg="modSp del mod">
        <pc:chgData name="Tori Lunden" userId="cbe28d39-2091-4c58-beb3-e2ab60e3cd66" providerId="ADAL" clId="{AC07F7CC-B0BB-43FF-8D62-E304CBA5EBED}" dt="2023-10-16T18:28:12.598" v="503" actId="47"/>
        <pc:sldMkLst>
          <pc:docMk/>
          <pc:sldMk cId="1621346993" sldId="273"/>
        </pc:sldMkLst>
        <pc:spChg chg="mod">
          <ac:chgData name="Tori Lunden" userId="cbe28d39-2091-4c58-beb3-e2ab60e3cd66" providerId="ADAL" clId="{AC07F7CC-B0BB-43FF-8D62-E304CBA5EBED}" dt="2023-10-16T18:25:22.187" v="481" actId="1076"/>
          <ac:spMkLst>
            <pc:docMk/>
            <pc:sldMk cId="1621346993" sldId="273"/>
            <ac:spMk id="12" creationId="{9A4FC2DF-B20D-4FD6-A629-0AF7DB200398}"/>
          </ac:spMkLst>
        </pc:spChg>
      </pc:sldChg>
      <pc:sldChg chg="modSp mod">
        <pc:chgData name="Tori Lunden" userId="cbe28d39-2091-4c58-beb3-e2ab60e3cd66" providerId="ADAL" clId="{AC07F7CC-B0BB-43FF-8D62-E304CBA5EBED}" dt="2023-10-16T18:08:14.180" v="421" actId="1076"/>
        <pc:sldMkLst>
          <pc:docMk/>
          <pc:sldMk cId="2355442442" sldId="274"/>
        </pc:sldMkLst>
        <pc:spChg chg="mod">
          <ac:chgData name="Tori Lunden" userId="cbe28d39-2091-4c58-beb3-e2ab60e3cd66" providerId="ADAL" clId="{AC07F7CC-B0BB-43FF-8D62-E304CBA5EBED}" dt="2023-10-16T18:08:14.180" v="421" actId="1076"/>
          <ac:spMkLst>
            <pc:docMk/>
            <pc:sldMk cId="2355442442" sldId="274"/>
            <ac:spMk id="5" creationId="{0F9E0C88-B41D-4D08-A197-D291CB6E81ED}"/>
          </ac:spMkLst>
        </pc:spChg>
        <pc:spChg chg="mod">
          <ac:chgData name="Tori Lunden" userId="cbe28d39-2091-4c58-beb3-e2ab60e3cd66" providerId="ADAL" clId="{AC07F7CC-B0BB-43FF-8D62-E304CBA5EBED}" dt="2023-10-16T18:06:47.891" v="405" actId="1076"/>
          <ac:spMkLst>
            <pc:docMk/>
            <pc:sldMk cId="2355442442" sldId="274"/>
            <ac:spMk id="6" creationId="{F2CB30C0-AA78-4D49-8F08-7315B9262825}"/>
          </ac:spMkLst>
        </pc:spChg>
        <pc:spChg chg="mod">
          <ac:chgData name="Tori Lunden" userId="cbe28d39-2091-4c58-beb3-e2ab60e3cd66" providerId="ADAL" clId="{AC07F7CC-B0BB-43FF-8D62-E304CBA5EBED}" dt="2023-10-16T18:06:52.524" v="406" actId="1076"/>
          <ac:spMkLst>
            <pc:docMk/>
            <pc:sldMk cId="2355442442" sldId="274"/>
            <ac:spMk id="9" creationId="{300A0089-F836-4888-A9D9-D0CF147CEF21}"/>
          </ac:spMkLst>
        </pc:spChg>
        <pc:spChg chg="mod">
          <ac:chgData name="Tori Lunden" userId="cbe28d39-2091-4c58-beb3-e2ab60e3cd66" providerId="ADAL" clId="{AC07F7CC-B0BB-43FF-8D62-E304CBA5EBED}" dt="2023-10-16T18:06:59.040" v="407" actId="1076"/>
          <ac:spMkLst>
            <pc:docMk/>
            <pc:sldMk cId="2355442442" sldId="274"/>
            <ac:spMk id="11" creationId="{D439C9E4-FE36-4B43-B70C-F2FED275C9FD}"/>
          </ac:spMkLst>
        </pc:spChg>
        <pc:picChg chg="mod">
          <ac:chgData name="Tori Lunden" userId="cbe28d39-2091-4c58-beb3-e2ab60e3cd66" providerId="ADAL" clId="{AC07F7CC-B0BB-43FF-8D62-E304CBA5EBED}" dt="2023-10-16T18:07:03.301" v="408" actId="1076"/>
          <ac:picMkLst>
            <pc:docMk/>
            <pc:sldMk cId="2355442442" sldId="274"/>
            <ac:picMk id="7" creationId="{87C8991F-801B-431A-9532-ABCA264B8B86}"/>
          </ac:picMkLst>
        </pc:picChg>
        <pc:picChg chg="mod">
          <ac:chgData name="Tori Lunden" userId="cbe28d39-2091-4c58-beb3-e2ab60e3cd66" providerId="ADAL" clId="{AC07F7CC-B0BB-43FF-8D62-E304CBA5EBED}" dt="2023-10-16T18:07:06.430" v="409" actId="1076"/>
          <ac:picMkLst>
            <pc:docMk/>
            <pc:sldMk cId="2355442442" sldId="274"/>
            <ac:picMk id="8" creationId="{8E4A4ACE-5D5B-43CE-B954-8E8BB20F154C}"/>
          </ac:picMkLst>
        </pc:picChg>
        <pc:picChg chg="mod">
          <ac:chgData name="Tori Lunden" userId="cbe28d39-2091-4c58-beb3-e2ab60e3cd66" providerId="ADAL" clId="{AC07F7CC-B0BB-43FF-8D62-E304CBA5EBED}" dt="2023-10-16T18:07:09.728" v="410" actId="1076"/>
          <ac:picMkLst>
            <pc:docMk/>
            <pc:sldMk cId="2355442442" sldId="274"/>
            <ac:picMk id="10" creationId="{4991D277-2E41-4183-8DE6-1E1173FF9E55}"/>
          </ac:picMkLst>
        </pc:picChg>
      </pc:sldChg>
      <pc:sldChg chg="addSp delSp modSp mod">
        <pc:chgData name="Tori Lunden" userId="cbe28d39-2091-4c58-beb3-e2ab60e3cd66" providerId="ADAL" clId="{AC07F7CC-B0BB-43FF-8D62-E304CBA5EBED}" dt="2023-10-16T17:29:33.186" v="132" actId="1076"/>
        <pc:sldMkLst>
          <pc:docMk/>
          <pc:sldMk cId="2156746140" sldId="275"/>
        </pc:sldMkLst>
        <pc:spChg chg="add mod">
          <ac:chgData name="Tori Lunden" userId="cbe28d39-2091-4c58-beb3-e2ab60e3cd66" providerId="ADAL" clId="{AC07F7CC-B0BB-43FF-8D62-E304CBA5EBED}" dt="2023-10-16T17:29:33.186" v="132" actId="1076"/>
          <ac:spMkLst>
            <pc:docMk/>
            <pc:sldMk cId="2156746140" sldId="275"/>
            <ac:spMk id="2" creationId="{8452D165-13D5-CE39-6181-1DFB646F3DB7}"/>
          </ac:spMkLst>
        </pc:spChg>
        <pc:spChg chg="add mod">
          <ac:chgData name="Tori Lunden" userId="cbe28d39-2091-4c58-beb3-e2ab60e3cd66" providerId="ADAL" clId="{AC07F7CC-B0BB-43FF-8D62-E304CBA5EBED}" dt="2023-10-16T17:29:26.670" v="131" actId="14100"/>
          <ac:spMkLst>
            <pc:docMk/>
            <pc:sldMk cId="2156746140" sldId="275"/>
            <ac:spMk id="3" creationId="{AA16E0E7-9B16-AFA5-C257-AD0A12522D81}"/>
          </ac:spMkLst>
        </pc:spChg>
        <pc:spChg chg="del mod">
          <ac:chgData name="Tori Lunden" userId="cbe28d39-2091-4c58-beb3-e2ab60e3cd66" providerId="ADAL" clId="{AC07F7CC-B0BB-43FF-8D62-E304CBA5EBED}" dt="2023-10-16T17:28:23.567" v="120" actId="478"/>
          <ac:spMkLst>
            <pc:docMk/>
            <pc:sldMk cId="2156746140" sldId="275"/>
            <ac:spMk id="5" creationId="{0F9E0C88-B41D-4D08-A197-D291CB6E81ED}"/>
          </ac:spMkLst>
        </pc:spChg>
        <pc:spChg chg="del mod">
          <ac:chgData name="Tori Lunden" userId="cbe28d39-2091-4c58-beb3-e2ab60e3cd66" providerId="ADAL" clId="{AC07F7CC-B0BB-43FF-8D62-E304CBA5EBED}" dt="2023-10-16T17:28:19.757" v="119" actId="478"/>
          <ac:spMkLst>
            <pc:docMk/>
            <pc:sldMk cId="2156746140" sldId="275"/>
            <ac:spMk id="6" creationId="{A5782695-4EA1-48C8-A22C-B2D2F7A81DE4}"/>
          </ac:spMkLst>
        </pc:spChg>
        <pc:grpChg chg="del">
          <ac:chgData name="Tori Lunden" userId="cbe28d39-2091-4c58-beb3-e2ab60e3cd66" providerId="ADAL" clId="{AC07F7CC-B0BB-43FF-8D62-E304CBA5EBED}" dt="2023-10-16T17:23:47.374" v="107" actId="478"/>
          <ac:grpSpMkLst>
            <pc:docMk/>
            <pc:sldMk cId="2156746140" sldId="275"/>
            <ac:grpSpMk id="7" creationId="{34D2BFEA-D755-45A9-81A7-9028B72EC5EB}"/>
          </ac:grpSpMkLst>
        </pc:grpChg>
      </pc:sldChg>
      <pc:sldChg chg="modSp add mod">
        <pc:chgData name="Tori Lunden" userId="cbe28d39-2091-4c58-beb3-e2ab60e3cd66" providerId="ADAL" clId="{AC07F7CC-B0BB-43FF-8D62-E304CBA5EBED}" dt="2023-10-16T18:04:39.546" v="380" actId="1076"/>
        <pc:sldMkLst>
          <pc:docMk/>
          <pc:sldMk cId="2173837924" sldId="276"/>
        </pc:sldMkLst>
        <pc:spChg chg="mod">
          <ac:chgData name="Tori Lunden" userId="cbe28d39-2091-4c58-beb3-e2ab60e3cd66" providerId="ADAL" clId="{AC07F7CC-B0BB-43FF-8D62-E304CBA5EBED}" dt="2023-10-16T18:04:34.136" v="379" actId="1076"/>
          <ac:spMkLst>
            <pc:docMk/>
            <pc:sldMk cId="2173837924" sldId="276"/>
            <ac:spMk id="5" creationId="{0F9E0C88-B41D-4D08-A197-D291CB6E81ED}"/>
          </ac:spMkLst>
        </pc:spChg>
        <pc:spChg chg="mod">
          <ac:chgData name="Tori Lunden" userId="cbe28d39-2091-4c58-beb3-e2ab60e3cd66" providerId="ADAL" clId="{AC07F7CC-B0BB-43FF-8D62-E304CBA5EBED}" dt="2023-10-16T18:04:39.546" v="380" actId="1076"/>
          <ac:spMkLst>
            <pc:docMk/>
            <pc:sldMk cId="2173837924" sldId="276"/>
            <ac:spMk id="6" creationId="{A5782695-4EA1-48C8-A22C-B2D2F7A81DE4}"/>
          </ac:spMkLst>
        </pc:spChg>
      </pc:sldChg>
      <pc:sldChg chg="addSp delSp modSp add mod ord">
        <pc:chgData name="Tori Lunden" userId="cbe28d39-2091-4c58-beb3-e2ab60e3cd66" providerId="ADAL" clId="{AC07F7CC-B0BB-43FF-8D62-E304CBA5EBED}" dt="2023-10-16T18:28:08.058" v="502" actId="1076"/>
        <pc:sldMkLst>
          <pc:docMk/>
          <pc:sldMk cId="3243638137" sldId="277"/>
        </pc:sldMkLst>
        <pc:spChg chg="del">
          <ac:chgData name="Tori Lunden" userId="cbe28d39-2091-4c58-beb3-e2ab60e3cd66" providerId="ADAL" clId="{AC07F7CC-B0BB-43FF-8D62-E304CBA5EBED}" dt="2023-10-16T17:31:31.059" v="141" actId="478"/>
          <ac:spMkLst>
            <pc:docMk/>
            <pc:sldMk cId="3243638137" sldId="277"/>
            <ac:spMk id="2" creationId="{5C741AC7-DA40-48CF-9BE1-05F5BD01A23D}"/>
          </ac:spMkLst>
        </pc:spChg>
        <pc:spChg chg="add del mod">
          <ac:chgData name="Tori Lunden" userId="cbe28d39-2091-4c58-beb3-e2ab60e3cd66" providerId="ADAL" clId="{AC07F7CC-B0BB-43FF-8D62-E304CBA5EBED}" dt="2023-10-16T17:31:41.885" v="144" actId="478"/>
          <ac:spMkLst>
            <pc:docMk/>
            <pc:sldMk cId="3243638137" sldId="277"/>
            <ac:spMk id="5" creationId="{7F178546-4C94-DD08-24FA-6CB60ABF07AB}"/>
          </ac:spMkLst>
        </pc:spChg>
        <pc:spChg chg="add del mod">
          <ac:chgData name="Tori Lunden" userId="cbe28d39-2091-4c58-beb3-e2ab60e3cd66" providerId="ADAL" clId="{AC07F7CC-B0BB-43FF-8D62-E304CBA5EBED}" dt="2023-10-16T17:32:06.580" v="149"/>
          <ac:spMkLst>
            <pc:docMk/>
            <pc:sldMk cId="3243638137" sldId="277"/>
            <ac:spMk id="6" creationId="{4FBD179A-0328-F5EF-8C8B-C25FC0D55D77}"/>
          </ac:spMkLst>
        </pc:spChg>
        <pc:spChg chg="add del mod">
          <ac:chgData name="Tori Lunden" userId="cbe28d39-2091-4c58-beb3-e2ab60e3cd66" providerId="ADAL" clId="{AC07F7CC-B0BB-43FF-8D62-E304CBA5EBED}" dt="2023-10-16T18:26:10.500" v="486" actId="478"/>
          <ac:spMkLst>
            <pc:docMk/>
            <pc:sldMk cId="3243638137" sldId="277"/>
            <ac:spMk id="7" creationId="{4563836D-3DBB-9CE6-92D1-C4C01735546C}"/>
          </ac:spMkLst>
        </pc:spChg>
        <pc:spChg chg="add mod">
          <ac:chgData name="Tori Lunden" userId="cbe28d39-2091-4c58-beb3-e2ab60e3cd66" providerId="ADAL" clId="{AC07F7CC-B0BB-43FF-8D62-E304CBA5EBED}" dt="2023-10-16T18:26:52.467" v="494" actId="1076"/>
          <ac:spMkLst>
            <pc:docMk/>
            <pc:sldMk cId="3243638137" sldId="277"/>
            <ac:spMk id="9" creationId="{C772CFAE-5766-2610-C9A4-3C9457AEC4B5}"/>
          </ac:spMkLst>
        </pc:spChg>
        <pc:spChg chg="add mod">
          <ac:chgData name="Tori Lunden" userId="cbe28d39-2091-4c58-beb3-e2ab60e3cd66" providerId="ADAL" clId="{AC07F7CC-B0BB-43FF-8D62-E304CBA5EBED}" dt="2023-10-16T18:28:08.058" v="502" actId="1076"/>
          <ac:spMkLst>
            <pc:docMk/>
            <pc:sldMk cId="3243638137" sldId="277"/>
            <ac:spMk id="10" creationId="{018CA756-0C8B-86DF-F6CC-416BD06D121E}"/>
          </ac:spMkLst>
        </pc:spChg>
        <pc:graphicFrameChg chg="add del mod modGraphic">
          <ac:chgData name="Tori Lunden" userId="cbe28d39-2091-4c58-beb3-e2ab60e3cd66" providerId="ADAL" clId="{AC07F7CC-B0BB-43FF-8D62-E304CBA5EBED}" dt="2023-10-16T18:26:20.051" v="489" actId="478"/>
          <ac:graphicFrameMkLst>
            <pc:docMk/>
            <pc:sldMk cId="3243638137" sldId="277"/>
            <ac:graphicFrameMk id="8" creationId="{51DDC2A3-ED93-DB5A-466D-80B552D5404B}"/>
          </ac:graphicFrameMkLst>
        </pc:graphicFrameChg>
        <pc:graphicFrameChg chg="add mod ord modGraphic">
          <ac:chgData name="Tori Lunden" userId="cbe28d39-2091-4c58-beb3-e2ab60e3cd66" providerId="ADAL" clId="{AC07F7CC-B0BB-43FF-8D62-E304CBA5EBED}" dt="2023-10-16T18:27:59.397" v="500" actId="1076"/>
          <ac:graphicFrameMkLst>
            <pc:docMk/>
            <pc:sldMk cId="3243638137" sldId="277"/>
            <ac:graphicFrameMk id="11" creationId="{3D0F7AC6-7768-97B2-5D88-04F2618416BC}"/>
          </ac:graphicFrameMkLst>
        </pc:graphicFrameChg>
        <pc:picChg chg="del mod">
          <ac:chgData name="Tori Lunden" userId="cbe28d39-2091-4c58-beb3-e2ab60e3cd66" providerId="ADAL" clId="{AC07F7CC-B0BB-43FF-8D62-E304CBA5EBED}" dt="2023-10-16T17:31:56.415" v="147" actId="478"/>
          <ac:picMkLst>
            <pc:docMk/>
            <pc:sldMk cId="3243638137" sldId="277"/>
            <ac:picMk id="4" creationId="{046CD2A6-D0AD-47CC-ABE9-29F951F1DB13}"/>
          </ac:picMkLst>
        </pc:picChg>
      </pc:sldChg>
      <pc:sldChg chg="add">
        <pc:chgData name="Tori Lunden" userId="cbe28d39-2091-4c58-beb3-e2ab60e3cd66" providerId="ADAL" clId="{AC07F7CC-B0BB-43FF-8D62-E304CBA5EBED}" dt="2023-10-16T17:58:33.666" v="336" actId="2890"/>
        <pc:sldMkLst>
          <pc:docMk/>
          <pc:sldMk cId="2393542861" sldId="278"/>
        </pc:sldMkLst>
      </pc:sldChg>
      <pc:sldChg chg="add">
        <pc:chgData name="Tori Lunden" userId="cbe28d39-2091-4c58-beb3-e2ab60e3cd66" providerId="ADAL" clId="{AC07F7CC-B0BB-43FF-8D62-E304CBA5EBED}" dt="2023-10-16T18:25:51.534" v="482" actId="2890"/>
        <pc:sldMkLst>
          <pc:docMk/>
          <pc:sldMk cId="2872463275" sldId="279"/>
        </pc:sldMkLst>
      </pc:sldChg>
      <pc:sldMasterChg chg="delSldLayout">
        <pc:chgData name="Tori Lunden" userId="cbe28d39-2091-4c58-beb3-e2ab60e3cd66" providerId="ADAL" clId="{AC07F7CC-B0BB-43FF-8D62-E304CBA5EBED}" dt="2023-10-16T18:02:31.394" v="367" actId="47"/>
        <pc:sldMasterMkLst>
          <pc:docMk/>
          <pc:sldMasterMk cId="274181288" sldId="2147484065"/>
        </pc:sldMasterMkLst>
        <pc:sldLayoutChg chg="del">
          <pc:chgData name="Tori Lunden" userId="cbe28d39-2091-4c58-beb3-e2ab60e3cd66" providerId="ADAL" clId="{AC07F7CC-B0BB-43FF-8D62-E304CBA5EBED}" dt="2023-10-16T18:02:31.394" v="367" actId="47"/>
          <pc:sldLayoutMkLst>
            <pc:docMk/>
            <pc:sldMasterMk cId="274181288" sldId="2147484065"/>
            <pc:sldLayoutMk cId="267998999" sldId="2147484083"/>
          </pc:sldLayoutMkLst>
        </pc:sldLayoutChg>
        <pc:sldLayoutChg chg="del">
          <pc:chgData name="Tori Lunden" userId="cbe28d39-2091-4c58-beb3-e2ab60e3cd66" providerId="ADAL" clId="{AC07F7CC-B0BB-43FF-8D62-E304CBA5EBED}" dt="2023-10-16T17:34:35.676" v="182" actId="47"/>
          <pc:sldLayoutMkLst>
            <pc:docMk/>
            <pc:sldMasterMk cId="274181288" sldId="2147484065"/>
            <pc:sldLayoutMk cId="4274518235" sldId="2147484086"/>
          </pc:sldLayoutMkLst>
        </pc:sldLayoutChg>
      </pc:sldMasterChg>
    </pc:docChg>
  </pc:docChgLst>
</pc:chgInfo>
</file>

<file path=ppt/comments/modernComment_115_C155FD79.xml><?xml version="1.0" encoding="utf-8"?>
<p188:cmLst xmlns:a="http://schemas.openxmlformats.org/drawingml/2006/main" xmlns:r="http://schemas.openxmlformats.org/officeDocument/2006/relationships" xmlns:p188="http://schemas.microsoft.com/office/powerpoint/2018/8/main">
  <p188:cm id="{0A74E81C-C213-40A9-BADB-7C4FB355B792}" authorId="{72BBC8C5-8AD5-595E-00AD-0BBCC73C6A48}" status="resolved" created="2024-02-08T20:47:27.802" complete="100000">
    <ac:txMkLst xmlns:ac="http://schemas.microsoft.com/office/drawing/2013/main/command">
      <pc:docMk xmlns:pc="http://schemas.microsoft.com/office/powerpoint/2013/main/command"/>
      <pc:sldMk xmlns:pc="http://schemas.microsoft.com/office/powerpoint/2013/main/command" cId="3243638137" sldId="277"/>
      <ac:graphicFrameMk id="11" creationId="{3D0F7AC6-7768-97B2-5D88-04F2618416BC}"/>
      <ac:tblMk/>
      <ac:tcMk rowId="590657937" colId="610626141"/>
      <ac:txMk cp="0" len="16">
        <ac:context len="17" hash="1841846851"/>
      </ac:txMk>
    </ac:txMkLst>
    <p188:pos x="3957215" y="216597"/>
    <p188:txBody>
      <a:bodyPr/>
      <a:lstStyle/>
      <a:p>
        <a:r>
          <a:rPr lang="en-US"/>
          <a:t>[@Tori] - mostly already ready.  Add that Platinum is exclusive and have sponsor highlight session</a:t>
        </a:r>
      </a:p>
    </p188:txBody>
  </p188:cm>
  <p188:cm id="{741FBCA1-1CCA-4DE2-998F-DF429D48CCF2}" authorId="{72BBC8C5-8AD5-595E-00AD-0BBCC73C6A48}" status="resolved" created="2024-02-08T20:47:47.679" complete="100000">
    <ac:txMkLst xmlns:ac="http://schemas.microsoft.com/office/drawing/2013/main/command">
      <pc:docMk xmlns:pc="http://schemas.microsoft.com/office/powerpoint/2013/main/command"/>
      <pc:sldMk xmlns:pc="http://schemas.microsoft.com/office/powerpoint/2013/main/command" cId="3243638137" sldId="277"/>
      <ac:graphicFrameMk id="11" creationId="{3D0F7AC6-7768-97B2-5D88-04F2618416BC}"/>
      <ac:tblMk/>
      <ac:tcMk rowId="1147230783" colId="954625585"/>
      <ac:txMk cp="43">
        <ac:context len="62" hash="424235890"/>
      </ac:txMk>
    </ac:txMkLst>
    <p188:pos x="3014240" y="1838228"/>
    <p188:txBody>
      <a:bodyPr/>
      <a:lstStyle/>
      <a:p>
        <a:r>
          <a:rPr lang="en-US"/>
          <a:t>[@Tori] - adjust this to be coffee breaks or poster sessions</a:t>
        </a:r>
      </a:p>
    </p188:txBody>
  </p188:cm>
  <p188:cm id="{CDC1D4D4-B3D4-4DEC-91E4-2E66107896AF}" authorId="{72BBC8C5-8AD5-595E-00AD-0BBCC73C6A48}" status="resolved" created="2024-02-08T20:49:18.838" complete="100000">
    <ac:txMkLst xmlns:ac="http://schemas.microsoft.com/office/drawing/2013/main/command">
      <pc:docMk xmlns:pc="http://schemas.microsoft.com/office/powerpoint/2013/main/command"/>
      <pc:sldMk xmlns:pc="http://schemas.microsoft.com/office/powerpoint/2013/main/command" cId="3243638137" sldId="277"/>
      <ac:graphicFrameMk id="11" creationId="{3D0F7AC6-7768-97B2-5D88-04F2618416BC}"/>
      <ac:tblMk/>
      <ac:tcMk rowId="1393225872" colId="954625585"/>
      <ac:txMk cp="0" len="14">
        <ac:context len="45" hash="2147153153"/>
      </ac:txMk>
    </ac:txMkLst>
    <p188:pos x="1835521" y="2752628"/>
    <p188:txBody>
      <a:bodyPr/>
      <a:lstStyle/>
      <a:p>
        <a:r>
          <a:rPr lang="en-US"/>
          <a:t>[@Tori] - adjust to table tops - Platinum gets preferred location with two reps, Gold gets secondary preferred location with two reps, silver has two reps and bronze has one rep for table tops</a:t>
        </a:r>
      </a:p>
    </p188:txBody>
  </p188:cm>
  <p188:cm id="{BF1F121A-DF3B-410A-8DE6-AF512A023506}" authorId="{72BBC8C5-8AD5-595E-00AD-0BBCC73C6A48}" status="resolved" created="2024-02-08T20:50:35.958" complete="100000">
    <ac:txMkLst xmlns:ac="http://schemas.microsoft.com/office/drawing/2013/main/command">
      <pc:docMk xmlns:pc="http://schemas.microsoft.com/office/powerpoint/2013/main/command"/>
      <pc:sldMk xmlns:pc="http://schemas.microsoft.com/office/powerpoint/2013/main/command" cId="3243638137" sldId="277"/>
      <ac:graphicFrameMk id="11" creationId="{3D0F7AC6-7768-97B2-5D88-04F2618416BC}"/>
      <ac:tblMk/>
      <ac:tcMk rowId="590657937" colId="1287677087"/>
      <ac:txMk cp="7" len="6">
        <ac:context len="14" hash="2011809118"/>
      </ac:txMk>
    </ac:txMkLst>
    <p188:pos x="6836146" y="423765"/>
    <p188:txBody>
      <a:bodyPr/>
      <a:lstStyle/>
      <a:p>
        <a:r>
          <a:rPr lang="en-US"/>
          <a:t>[@Tori] - I increased this price - might help.</a:t>
        </a:r>
      </a:p>
    </p188:txBody>
  </p188:cm>
</p188:cmLst>
</file>

<file path=ppt/comments/modernComment_117_AB364FAB.xml><?xml version="1.0" encoding="utf-8"?>
<p188:cmLst xmlns:a="http://schemas.openxmlformats.org/drawingml/2006/main" xmlns:r="http://schemas.openxmlformats.org/officeDocument/2006/relationships" xmlns:p188="http://schemas.microsoft.com/office/powerpoint/2018/8/main">
  <p188:cm id="{5AD79C14-899E-452E-B56A-6746C1B8993A}" authorId="{72BBC8C5-8AD5-595E-00AD-0BBCC73C6A48}" status="resolved" created="2024-02-08T20:49:58.044" complete="100000">
    <ac:txMkLst xmlns:ac="http://schemas.microsoft.com/office/drawing/2013/main/command">
      <pc:docMk xmlns:pc="http://schemas.microsoft.com/office/powerpoint/2013/main/command"/>
      <pc:sldMk xmlns:pc="http://schemas.microsoft.com/office/powerpoint/2013/main/command" cId="2872463275" sldId="279"/>
      <ac:graphicFrameMk id="8" creationId="{51DDC2A3-ED93-DB5A-466D-80B552D5404B}"/>
      <ac:tblMk/>
      <ac:tcMk rowId="1191783906" colId="954625585"/>
      <ac:txMk cp="0">
        <ac:context len="68" hash="595906369"/>
      </ac:txMk>
    </ac:txMkLst>
    <p188:pos x="1265917" y="1342791"/>
    <p188:replyLst>
      <p188:reply id="{8F8D015E-EBA5-41CD-8C13-FD13DADCD222}" authorId="{72BBC8C5-8AD5-595E-00AD-0BBCC73C6A48}" created="2024-02-08T20:50:51.970">
        <p188:txBody>
          <a:bodyPr/>
          <a:lstStyle/>
          <a:p>
            <a:r>
              <a:rPr lang="en-US"/>
              <a:t>Also increased price slightly</a:t>
            </a:r>
          </a:p>
        </p188:txBody>
      </p188:reply>
    </p188:replyLst>
    <p188:txBody>
      <a:bodyPr/>
      <a:lstStyle/>
      <a:p>
        <a:r>
          <a:rPr lang="en-US"/>
          <a:t>[@Tori] - with one exhibitor rep and change to 6ft table top, not booth so they aren't expecting a full booth set up</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407988" y="698500"/>
            <a:ext cx="6196012"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701042" y="4415791"/>
            <a:ext cx="5608319" cy="4183380"/>
          </a:xfrm>
          <a:prstGeom prst="rect">
            <a:avLst/>
          </a:prstGeom>
          <a:noFill/>
          <a:ln>
            <a:noFill/>
          </a:ln>
        </p:spPr>
        <p:txBody>
          <a:bodyPr lIns="93152" tIns="93152" rIns="93152" bIns="93152"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598455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8069424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78555-D344-4E46-8258-5342C81D711C}"/>
              </a:ext>
            </a:extLst>
          </p:cNvPr>
          <p:cNvSpPr>
            <a:spLocks noGrp="1"/>
          </p:cNvSpPr>
          <p:nvPr>
            <p:ph type="ctrTitle"/>
          </p:nvPr>
        </p:nvSpPr>
        <p:spPr>
          <a:xfrm>
            <a:off x="1143000" y="841375"/>
            <a:ext cx="6858000" cy="17907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BCFECAA4-FC88-45BB-B695-F9A3D7CF1469}"/>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19D90F9B-19E3-4AEB-BB48-3ECDEFA1A36E}"/>
              </a:ext>
            </a:extLst>
          </p:cNvPr>
          <p:cNvSpPr>
            <a:spLocks noGrp="1"/>
          </p:cNvSpPr>
          <p:nvPr>
            <p:ph type="dt" sz="half" idx="10"/>
          </p:nvPr>
        </p:nvSpPr>
        <p:spPr/>
        <p:txBody>
          <a:bodyPr/>
          <a:lstStyle/>
          <a:p>
            <a:fld id="{2A972E04-FC5F-4A3D-B026-48D9EDD32AF4}" type="datetimeFigureOut">
              <a:rPr lang="en-AU" smtClean="0"/>
              <a:t>14/05/2024</a:t>
            </a:fld>
            <a:endParaRPr lang="en-AU"/>
          </a:p>
        </p:txBody>
      </p:sp>
      <p:sp>
        <p:nvSpPr>
          <p:cNvPr id="5" name="Footer Placeholder 4">
            <a:extLst>
              <a:ext uri="{FF2B5EF4-FFF2-40B4-BE49-F238E27FC236}">
                <a16:creationId xmlns:a16="http://schemas.microsoft.com/office/drawing/2014/main" id="{FC093CA1-9D3D-491E-A9F5-2C1E810B0B31}"/>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27E5D2D5-954A-4F27-A263-61BFD79DA4CB}"/>
              </a:ext>
            </a:extLst>
          </p:cNvPr>
          <p:cNvSpPr>
            <a:spLocks noGrp="1"/>
          </p:cNvSpPr>
          <p:nvPr>
            <p:ph type="sldNum" sz="quarter" idx="12"/>
          </p:nvPr>
        </p:nvSpPr>
        <p:spPr/>
        <p:txBody>
          <a:bodyPr/>
          <a:lstStyle/>
          <a:p>
            <a:fld id="{95FE8E05-4DB4-4E2E-BD3D-1E5C9E7B28FA}" type="slidenum">
              <a:rPr lang="en-AU" smtClean="0"/>
              <a:t>‹#›</a:t>
            </a:fld>
            <a:endParaRPr lang="en-AU"/>
          </a:p>
        </p:txBody>
      </p:sp>
    </p:spTree>
    <p:extLst>
      <p:ext uri="{BB962C8B-B14F-4D97-AF65-F5344CB8AC3E}">
        <p14:creationId xmlns:p14="http://schemas.microsoft.com/office/powerpoint/2010/main" val="10981264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FB084-B99A-4BC6-8A0F-EDEC0E618FD7}"/>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C9088EA0-2CF5-4943-8F5B-2F5E709F201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4F63CB9E-F028-4D2F-A437-090CBA5E5698}"/>
              </a:ext>
            </a:extLst>
          </p:cNvPr>
          <p:cNvSpPr>
            <a:spLocks noGrp="1"/>
          </p:cNvSpPr>
          <p:nvPr>
            <p:ph type="dt" sz="half" idx="10"/>
          </p:nvPr>
        </p:nvSpPr>
        <p:spPr/>
        <p:txBody>
          <a:bodyPr/>
          <a:lstStyle/>
          <a:p>
            <a:fld id="{2A972E04-FC5F-4A3D-B026-48D9EDD32AF4}" type="datetimeFigureOut">
              <a:rPr lang="en-AU" smtClean="0"/>
              <a:t>14/05/2024</a:t>
            </a:fld>
            <a:endParaRPr lang="en-AU"/>
          </a:p>
        </p:txBody>
      </p:sp>
      <p:sp>
        <p:nvSpPr>
          <p:cNvPr id="5" name="Footer Placeholder 4">
            <a:extLst>
              <a:ext uri="{FF2B5EF4-FFF2-40B4-BE49-F238E27FC236}">
                <a16:creationId xmlns:a16="http://schemas.microsoft.com/office/drawing/2014/main" id="{ED8AD98F-0E8F-48FE-8F8C-296A7B2A0F61}"/>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9BD3E0E5-F7CA-4469-8EF2-295F775896F0}"/>
              </a:ext>
            </a:extLst>
          </p:cNvPr>
          <p:cNvSpPr>
            <a:spLocks noGrp="1"/>
          </p:cNvSpPr>
          <p:nvPr>
            <p:ph type="sldNum" sz="quarter" idx="12"/>
          </p:nvPr>
        </p:nvSpPr>
        <p:spPr/>
        <p:txBody>
          <a:bodyPr/>
          <a:lstStyle/>
          <a:p>
            <a:fld id="{95FE8E05-4DB4-4E2E-BD3D-1E5C9E7B28FA}" type="slidenum">
              <a:rPr lang="en-AU" smtClean="0"/>
              <a:t>‹#›</a:t>
            </a:fld>
            <a:endParaRPr lang="en-AU"/>
          </a:p>
        </p:txBody>
      </p:sp>
    </p:spTree>
    <p:extLst>
      <p:ext uri="{BB962C8B-B14F-4D97-AF65-F5344CB8AC3E}">
        <p14:creationId xmlns:p14="http://schemas.microsoft.com/office/powerpoint/2010/main" val="97006880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7B64311-B3CF-4F6B-927F-18FCF65DA43F}"/>
              </a:ext>
            </a:extLst>
          </p:cNvPr>
          <p:cNvSpPr/>
          <p:nvPr userDrawn="1"/>
        </p:nvSpPr>
        <p:spPr>
          <a:xfrm>
            <a:off x="-317311" y="0"/>
            <a:ext cx="8209128" cy="5143479"/>
          </a:xfrm>
          <a:prstGeom prst="rect">
            <a:avLst/>
          </a:prstGeom>
          <a:solidFill>
            <a:srgbClr val="3060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050"/>
          </a:p>
        </p:txBody>
      </p:sp>
      <p:pic>
        <p:nvPicPr>
          <p:cNvPr id="9" name="Picture 8">
            <a:extLst>
              <a:ext uri="{FF2B5EF4-FFF2-40B4-BE49-F238E27FC236}">
                <a16:creationId xmlns:a16="http://schemas.microsoft.com/office/drawing/2014/main" id="{6E568137-1D20-4363-967F-8D7105226D5B}"/>
              </a:ext>
            </a:extLst>
          </p:cNvPr>
          <p:cNvPicPr>
            <a:picLocks noChangeAspect="1"/>
          </p:cNvPicPr>
          <p:nvPr userDrawn="1"/>
        </p:nvPicPr>
        <p:blipFill rotWithShape="1">
          <a:blip r:embed="rId2"/>
          <a:srcRect t="7960" b="9608"/>
          <a:stretch/>
        </p:blipFill>
        <p:spPr>
          <a:xfrm>
            <a:off x="6510959" y="0"/>
            <a:ext cx="2602334" cy="5143479"/>
          </a:xfrm>
          <a:prstGeom prst="rect">
            <a:avLst/>
          </a:prstGeom>
        </p:spPr>
      </p:pic>
      <p:sp>
        <p:nvSpPr>
          <p:cNvPr id="2" name="Title 1">
            <a:extLst>
              <a:ext uri="{FF2B5EF4-FFF2-40B4-BE49-F238E27FC236}">
                <a16:creationId xmlns:a16="http://schemas.microsoft.com/office/drawing/2014/main" id="{92267CEC-96B2-4F64-AC80-2A2B125DAEFD}"/>
              </a:ext>
            </a:extLst>
          </p:cNvPr>
          <p:cNvSpPr>
            <a:spLocks noGrp="1"/>
          </p:cNvSpPr>
          <p:nvPr>
            <p:ph type="title"/>
          </p:nvPr>
        </p:nvSpPr>
        <p:spPr/>
        <p:txBody>
          <a:bodyPr/>
          <a:lstStyle/>
          <a:p>
            <a:r>
              <a:rPr lang="en-US"/>
              <a:t>Click to edit Master title style</a:t>
            </a:r>
            <a:endParaRPr lang="en-AU"/>
          </a:p>
        </p:txBody>
      </p:sp>
      <p:sp>
        <p:nvSpPr>
          <p:cNvPr id="3" name="Slide Number Placeholder 2">
            <a:extLst>
              <a:ext uri="{FF2B5EF4-FFF2-40B4-BE49-F238E27FC236}">
                <a16:creationId xmlns:a16="http://schemas.microsoft.com/office/drawing/2014/main" id="{CD3BBC3F-5CD0-49A0-8A18-A466520DE10D}"/>
              </a:ext>
            </a:extLst>
          </p:cNvPr>
          <p:cNvSpPr>
            <a:spLocks noGrp="1"/>
          </p:cNvSpPr>
          <p:nvPr>
            <p:ph type="sldNum" idx="10"/>
          </p:nvPr>
        </p:nvSpPr>
        <p:spPr/>
        <p:txBody>
          <a:bodyPr/>
          <a:lstStyle/>
          <a:p>
            <a:pPr algn="r"/>
            <a:fld id="{00000000-1234-1234-1234-123412341234}" type="slidenum">
              <a:rPr lang="en" sz="1300" b="1" smtClean="0">
                <a:solidFill>
                  <a:srgbClr val="021028"/>
                </a:solidFill>
                <a:latin typeface="Open Sans"/>
                <a:ea typeface="Open Sans"/>
                <a:cs typeface="Open Sans"/>
                <a:sym typeface="Open Sans"/>
              </a:rPr>
              <a:pPr algn="r"/>
              <a:t>‹#›</a:t>
            </a:fld>
            <a:endParaRPr lang="en" sz="1300" b="1">
              <a:solidFill>
                <a:srgbClr val="021028"/>
              </a:solidFill>
              <a:latin typeface="Open Sans"/>
              <a:ea typeface="Open Sans"/>
              <a:cs typeface="Open Sans"/>
              <a:sym typeface="Open Sans"/>
            </a:endParaRPr>
          </a:p>
        </p:txBody>
      </p:sp>
      <p:sp>
        <p:nvSpPr>
          <p:cNvPr id="6" name="Google Shape;20;p3">
            <a:extLst>
              <a:ext uri="{FF2B5EF4-FFF2-40B4-BE49-F238E27FC236}">
                <a16:creationId xmlns:a16="http://schemas.microsoft.com/office/drawing/2014/main" id="{D08B8F38-D0AE-4F13-BF64-0EAEABAA45F1}"/>
              </a:ext>
            </a:extLst>
          </p:cNvPr>
          <p:cNvSpPr/>
          <p:nvPr userDrawn="1"/>
        </p:nvSpPr>
        <p:spPr>
          <a:xfrm>
            <a:off x="7492217" y="3445179"/>
            <a:ext cx="841968" cy="1698300"/>
          </a:xfrm>
          <a:custGeom>
            <a:avLst/>
            <a:gdLst/>
            <a:ahLst/>
            <a:cxnLst/>
            <a:rect l="l" t="t" r="r" b="b"/>
            <a:pathLst>
              <a:path w="21600" h="21600" extrusionOk="0">
                <a:moveTo>
                  <a:pt x="13915" y="21600"/>
                </a:moveTo>
                <a:lnTo>
                  <a:pt x="21600" y="0"/>
                </a:lnTo>
                <a:lnTo>
                  <a:pt x="6719" y="2683"/>
                </a:lnTo>
                <a:lnTo>
                  <a:pt x="0" y="21600"/>
                </a:lnTo>
                <a:close/>
              </a:path>
            </a:pathLst>
          </a:custGeom>
          <a:solidFill>
            <a:schemeClr val="accent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 name="Google Shape;19;p3">
            <a:extLst>
              <a:ext uri="{FF2B5EF4-FFF2-40B4-BE49-F238E27FC236}">
                <a16:creationId xmlns:a16="http://schemas.microsoft.com/office/drawing/2014/main" id="{35896218-9677-4CAA-9A2D-CEA1D9AD80E0}"/>
              </a:ext>
            </a:extLst>
          </p:cNvPr>
          <p:cNvSpPr/>
          <p:nvPr userDrawn="1"/>
        </p:nvSpPr>
        <p:spPr>
          <a:xfrm>
            <a:off x="6427799" y="0"/>
            <a:ext cx="1172070" cy="3570426"/>
          </a:xfrm>
          <a:custGeom>
            <a:avLst/>
            <a:gdLst/>
            <a:ahLst/>
            <a:cxnLst/>
            <a:rect l="l" t="t" r="r" b="b"/>
            <a:pathLst>
              <a:path w="21600" h="21600" extrusionOk="0">
                <a:moveTo>
                  <a:pt x="11603" y="0"/>
                </a:moveTo>
                <a:lnTo>
                  <a:pt x="0" y="21600"/>
                </a:lnTo>
                <a:lnTo>
                  <a:pt x="10682" y="20324"/>
                </a:lnTo>
                <a:lnTo>
                  <a:pt x="21600" y="0"/>
                </a:lnTo>
                <a:close/>
              </a:path>
            </a:pathLst>
          </a:custGeom>
          <a:solidFill>
            <a:schemeClr val="accent1"/>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 name="Google Shape;21;p3">
            <a:extLst>
              <a:ext uri="{FF2B5EF4-FFF2-40B4-BE49-F238E27FC236}">
                <a16:creationId xmlns:a16="http://schemas.microsoft.com/office/drawing/2014/main" id="{A3688015-723C-4E0A-854E-AF6A7ECBA4CA}"/>
              </a:ext>
            </a:extLst>
          </p:cNvPr>
          <p:cNvSpPr/>
          <p:nvPr userDrawn="1"/>
        </p:nvSpPr>
        <p:spPr>
          <a:xfrm>
            <a:off x="6426846" y="3039892"/>
            <a:ext cx="1907388" cy="936306"/>
          </a:xfrm>
          <a:custGeom>
            <a:avLst/>
            <a:gdLst/>
            <a:ahLst/>
            <a:cxnLst/>
            <a:rect l="l" t="t" r="r" b="b"/>
            <a:pathLst>
              <a:path w="21600" h="21600" extrusionOk="0">
                <a:moveTo>
                  <a:pt x="21600" y="9350"/>
                </a:moveTo>
                <a:lnTo>
                  <a:pt x="5080" y="21600"/>
                </a:lnTo>
                <a:lnTo>
                  <a:pt x="0" y="12250"/>
                </a:lnTo>
                <a:lnTo>
                  <a:pt x="16520" y="0"/>
                </a:lnTo>
                <a:close/>
              </a:path>
            </a:pathLst>
          </a:custGeom>
          <a:solidFill>
            <a:schemeClr val="accent3"/>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387297091"/>
      </p:ext>
    </p:extLst>
  </p:cSld>
  <p:clrMapOvr>
    <a:masterClrMapping/>
  </p:clrMapOvr>
  <p:transition>
    <p:fade thruBlk="1"/>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Subtitle" preserve="1">
  <p:cSld name="Subtitle">
    <p:bg>
      <p:bgPr>
        <a:solidFill>
          <a:schemeClr val="tx1">
            <a:lumMod val="75000"/>
            <a:lumOff val="25000"/>
          </a:schemeClr>
        </a:solidFill>
        <a:effectLst/>
      </p:bgPr>
    </p:bg>
    <p:spTree>
      <p:nvGrpSpPr>
        <p:cNvPr id="1" name="Shape 15"/>
        <p:cNvGrpSpPr/>
        <p:nvPr/>
      </p:nvGrpSpPr>
      <p:grpSpPr>
        <a:xfrm>
          <a:off x="0" y="0"/>
          <a:ext cx="0" cy="0"/>
          <a:chOff x="0" y="0"/>
          <a:chExt cx="0" cy="0"/>
        </a:xfrm>
      </p:grpSpPr>
      <p:sp>
        <p:nvSpPr>
          <p:cNvPr id="16" name="Google Shape;16;p3"/>
          <p:cNvSpPr txBox="1">
            <a:spLocks noGrp="1"/>
          </p:cNvSpPr>
          <p:nvPr>
            <p:ph type="ctrTitle"/>
          </p:nvPr>
        </p:nvSpPr>
        <p:spPr>
          <a:xfrm>
            <a:off x="702900" y="3004250"/>
            <a:ext cx="5026200" cy="1050900"/>
          </a:xfrm>
          <a:prstGeom prst="rect">
            <a:avLst/>
          </a:prstGeom>
        </p:spPr>
        <p:txBody>
          <a:bodyPr spcFirstLastPara="1" wrap="square" lIns="0" tIns="0" rIns="0" bIns="0" anchor="b" anchorCtr="0">
            <a:noAutofit/>
          </a:bodyPr>
          <a:lstStyle>
            <a:lvl1pPr lvl="0" rtl="0">
              <a:spcBef>
                <a:spcPts val="0"/>
              </a:spcBef>
              <a:spcAft>
                <a:spcPts val="0"/>
              </a:spcAft>
              <a:buClr>
                <a:schemeClr val="lt1"/>
              </a:buClr>
              <a:buSzPts val="4200"/>
              <a:buNone/>
              <a:defRPr sz="4200">
                <a:solidFill>
                  <a:schemeClr val="lt1"/>
                </a:solidFill>
              </a:defRPr>
            </a:lvl1pPr>
            <a:lvl2pPr lvl="1" rtl="0">
              <a:spcBef>
                <a:spcPts val="0"/>
              </a:spcBef>
              <a:spcAft>
                <a:spcPts val="0"/>
              </a:spcAft>
              <a:buClr>
                <a:schemeClr val="lt1"/>
              </a:buClr>
              <a:buSzPts val="4200"/>
              <a:buNone/>
              <a:defRPr sz="4200">
                <a:solidFill>
                  <a:schemeClr val="lt1"/>
                </a:solidFill>
              </a:defRPr>
            </a:lvl2pPr>
            <a:lvl3pPr lvl="2" rtl="0">
              <a:spcBef>
                <a:spcPts val="0"/>
              </a:spcBef>
              <a:spcAft>
                <a:spcPts val="0"/>
              </a:spcAft>
              <a:buClr>
                <a:schemeClr val="lt1"/>
              </a:buClr>
              <a:buSzPts val="4200"/>
              <a:buNone/>
              <a:defRPr sz="4200">
                <a:solidFill>
                  <a:schemeClr val="lt1"/>
                </a:solidFill>
              </a:defRPr>
            </a:lvl3pPr>
            <a:lvl4pPr lvl="3" rtl="0">
              <a:spcBef>
                <a:spcPts val="0"/>
              </a:spcBef>
              <a:spcAft>
                <a:spcPts val="0"/>
              </a:spcAft>
              <a:buClr>
                <a:schemeClr val="lt1"/>
              </a:buClr>
              <a:buSzPts val="4200"/>
              <a:buNone/>
              <a:defRPr sz="4200">
                <a:solidFill>
                  <a:schemeClr val="lt1"/>
                </a:solidFill>
              </a:defRPr>
            </a:lvl4pPr>
            <a:lvl5pPr lvl="4" rtl="0">
              <a:spcBef>
                <a:spcPts val="0"/>
              </a:spcBef>
              <a:spcAft>
                <a:spcPts val="0"/>
              </a:spcAft>
              <a:buClr>
                <a:schemeClr val="lt1"/>
              </a:buClr>
              <a:buSzPts val="4200"/>
              <a:buNone/>
              <a:defRPr sz="4200">
                <a:solidFill>
                  <a:schemeClr val="lt1"/>
                </a:solidFill>
              </a:defRPr>
            </a:lvl5pPr>
            <a:lvl6pPr lvl="5" rtl="0">
              <a:spcBef>
                <a:spcPts val="0"/>
              </a:spcBef>
              <a:spcAft>
                <a:spcPts val="0"/>
              </a:spcAft>
              <a:buClr>
                <a:schemeClr val="lt1"/>
              </a:buClr>
              <a:buSzPts val="4200"/>
              <a:buNone/>
              <a:defRPr sz="4200">
                <a:solidFill>
                  <a:schemeClr val="lt1"/>
                </a:solidFill>
              </a:defRPr>
            </a:lvl6pPr>
            <a:lvl7pPr lvl="6" rtl="0">
              <a:spcBef>
                <a:spcPts val="0"/>
              </a:spcBef>
              <a:spcAft>
                <a:spcPts val="0"/>
              </a:spcAft>
              <a:buClr>
                <a:schemeClr val="lt1"/>
              </a:buClr>
              <a:buSzPts val="4200"/>
              <a:buNone/>
              <a:defRPr sz="4200">
                <a:solidFill>
                  <a:schemeClr val="lt1"/>
                </a:solidFill>
              </a:defRPr>
            </a:lvl7pPr>
            <a:lvl8pPr lvl="7" rtl="0">
              <a:spcBef>
                <a:spcPts val="0"/>
              </a:spcBef>
              <a:spcAft>
                <a:spcPts val="0"/>
              </a:spcAft>
              <a:buClr>
                <a:schemeClr val="lt1"/>
              </a:buClr>
              <a:buSzPts val="4200"/>
              <a:buNone/>
              <a:defRPr sz="4200">
                <a:solidFill>
                  <a:schemeClr val="lt1"/>
                </a:solidFill>
              </a:defRPr>
            </a:lvl8pPr>
            <a:lvl9pPr lvl="8" rtl="0">
              <a:spcBef>
                <a:spcPts val="0"/>
              </a:spcBef>
              <a:spcAft>
                <a:spcPts val="0"/>
              </a:spcAft>
              <a:buClr>
                <a:schemeClr val="lt1"/>
              </a:buClr>
              <a:buSzPts val="4200"/>
              <a:buNone/>
              <a:defRPr sz="4200">
                <a:solidFill>
                  <a:schemeClr val="lt1"/>
                </a:solidFill>
              </a:defRPr>
            </a:lvl9pPr>
          </a:lstStyle>
          <a:p>
            <a:r>
              <a:rPr lang="en-US"/>
              <a:t>Click to edit Master title style</a:t>
            </a:r>
            <a:endParaRPr/>
          </a:p>
        </p:txBody>
      </p:sp>
      <p:sp>
        <p:nvSpPr>
          <p:cNvPr id="17" name="Google Shape;17;p3"/>
          <p:cNvSpPr txBox="1">
            <a:spLocks noGrp="1"/>
          </p:cNvSpPr>
          <p:nvPr>
            <p:ph type="subTitle" idx="1"/>
          </p:nvPr>
        </p:nvSpPr>
        <p:spPr>
          <a:xfrm>
            <a:off x="702900" y="4075901"/>
            <a:ext cx="5026200" cy="369900"/>
          </a:xfrm>
          <a:prstGeom prst="rect">
            <a:avLst/>
          </a:prstGeom>
        </p:spPr>
        <p:txBody>
          <a:bodyPr spcFirstLastPara="1" wrap="square" lIns="0" tIns="0" rIns="0" bIns="0" anchor="t" anchorCtr="0">
            <a:noAutofit/>
          </a:bodyPr>
          <a:lstStyle>
            <a:lvl1pPr lvl="0" rtl="0">
              <a:spcBef>
                <a:spcPts val="0"/>
              </a:spcBef>
              <a:spcAft>
                <a:spcPts val="0"/>
              </a:spcAft>
              <a:buSzPts val="2400"/>
              <a:buNone/>
              <a:defRPr>
                <a:solidFill>
                  <a:schemeClr val="accent1"/>
                </a:solidFill>
              </a:defRPr>
            </a:lvl1pPr>
            <a:lvl2pPr lvl="1" rtl="0">
              <a:spcBef>
                <a:spcPts val="800"/>
              </a:spcBef>
              <a:spcAft>
                <a:spcPts val="0"/>
              </a:spcAft>
              <a:buSzPts val="3000"/>
              <a:buNone/>
              <a:defRPr sz="3000">
                <a:solidFill>
                  <a:schemeClr val="accent1"/>
                </a:solidFill>
              </a:defRPr>
            </a:lvl2pPr>
            <a:lvl3pPr lvl="2" rtl="0">
              <a:spcBef>
                <a:spcPts val="800"/>
              </a:spcBef>
              <a:spcAft>
                <a:spcPts val="0"/>
              </a:spcAft>
              <a:buSzPts val="3000"/>
              <a:buNone/>
              <a:defRPr sz="3000">
                <a:solidFill>
                  <a:schemeClr val="accent1"/>
                </a:solidFill>
              </a:defRPr>
            </a:lvl3pPr>
            <a:lvl4pPr lvl="3" rtl="0">
              <a:spcBef>
                <a:spcPts val="800"/>
              </a:spcBef>
              <a:spcAft>
                <a:spcPts val="0"/>
              </a:spcAft>
              <a:buClr>
                <a:schemeClr val="accent1"/>
              </a:buClr>
              <a:buSzPts val="3000"/>
              <a:buNone/>
              <a:defRPr sz="3000">
                <a:solidFill>
                  <a:schemeClr val="accent1"/>
                </a:solidFill>
              </a:defRPr>
            </a:lvl4pPr>
            <a:lvl5pPr lvl="4" rtl="0">
              <a:spcBef>
                <a:spcPts val="800"/>
              </a:spcBef>
              <a:spcAft>
                <a:spcPts val="0"/>
              </a:spcAft>
              <a:buClr>
                <a:schemeClr val="accent1"/>
              </a:buClr>
              <a:buSzPts val="3000"/>
              <a:buNone/>
              <a:defRPr sz="3000">
                <a:solidFill>
                  <a:schemeClr val="accent1"/>
                </a:solidFill>
              </a:defRPr>
            </a:lvl5pPr>
            <a:lvl6pPr lvl="5" rtl="0">
              <a:spcBef>
                <a:spcPts val="800"/>
              </a:spcBef>
              <a:spcAft>
                <a:spcPts val="0"/>
              </a:spcAft>
              <a:buClr>
                <a:schemeClr val="accent1"/>
              </a:buClr>
              <a:buSzPts val="3000"/>
              <a:buNone/>
              <a:defRPr sz="3000">
                <a:solidFill>
                  <a:schemeClr val="accent1"/>
                </a:solidFill>
              </a:defRPr>
            </a:lvl6pPr>
            <a:lvl7pPr lvl="6" rtl="0">
              <a:spcBef>
                <a:spcPts val="800"/>
              </a:spcBef>
              <a:spcAft>
                <a:spcPts val="0"/>
              </a:spcAft>
              <a:buClr>
                <a:schemeClr val="accent1"/>
              </a:buClr>
              <a:buSzPts val="3000"/>
              <a:buNone/>
              <a:defRPr sz="3000">
                <a:solidFill>
                  <a:schemeClr val="accent1"/>
                </a:solidFill>
              </a:defRPr>
            </a:lvl7pPr>
            <a:lvl8pPr lvl="7" rtl="0">
              <a:spcBef>
                <a:spcPts val="800"/>
              </a:spcBef>
              <a:spcAft>
                <a:spcPts val="0"/>
              </a:spcAft>
              <a:buClr>
                <a:schemeClr val="accent1"/>
              </a:buClr>
              <a:buSzPts val="3000"/>
              <a:buNone/>
              <a:defRPr sz="3000">
                <a:solidFill>
                  <a:schemeClr val="accent1"/>
                </a:solidFill>
              </a:defRPr>
            </a:lvl8pPr>
            <a:lvl9pPr lvl="8" rtl="0">
              <a:spcBef>
                <a:spcPts val="800"/>
              </a:spcBef>
              <a:spcAft>
                <a:spcPts val="800"/>
              </a:spcAft>
              <a:buClr>
                <a:schemeClr val="accent1"/>
              </a:buClr>
              <a:buSzPts val="3000"/>
              <a:buNone/>
              <a:defRPr sz="3000">
                <a:solidFill>
                  <a:schemeClr val="accent1"/>
                </a:solidFill>
              </a:defRPr>
            </a:lvl9pPr>
          </a:lstStyle>
          <a:p>
            <a:r>
              <a:rPr lang="en-US"/>
              <a:t>Click to edit Master subtitle style</a:t>
            </a:r>
            <a:endParaRPr/>
          </a:p>
        </p:txBody>
      </p:sp>
    </p:spTree>
    <p:extLst>
      <p:ext uri="{BB962C8B-B14F-4D97-AF65-F5344CB8AC3E}">
        <p14:creationId xmlns:p14="http://schemas.microsoft.com/office/powerpoint/2010/main" val="19234416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A5B2035-D9D7-48DA-A292-C11445369984}"/>
              </a:ext>
            </a:extLst>
          </p:cNvPr>
          <p:cNvSpPr>
            <a:spLocks noGrp="1"/>
          </p:cNvSpPr>
          <p:nvPr>
            <p:ph type="title" orient="vert"/>
          </p:nvPr>
        </p:nvSpPr>
        <p:spPr>
          <a:xfrm>
            <a:off x="6543675" y="274638"/>
            <a:ext cx="1971675" cy="4357687"/>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EFBE9AA9-C3B2-48AA-91EF-BDFF5BE17CA0}"/>
              </a:ext>
            </a:extLst>
          </p:cNvPr>
          <p:cNvSpPr>
            <a:spLocks noGrp="1"/>
          </p:cNvSpPr>
          <p:nvPr>
            <p:ph type="body" orient="vert" idx="1"/>
          </p:nvPr>
        </p:nvSpPr>
        <p:spPr>
          <a:xfrm>
            <a:off x="628650" y="274638"/>
            <a:ext cx="5762625" cy="4357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F60FC9D2-0B08-4836-802B-672D8E7B5FA9}"/>
              </a:ext>
            </a:extLst>
          </p:cNvPr>
          <p:cNvSpPr>
            <a:spLocks noGrp="1"/>
          </p:cNvSpPr>
          <p:nvPr>
            <p:ph type="dt" sz="half" idx="10"/>
          </p:nvPr>
        </p:nvSpPr>
        <p:spPr/>
        <p:txBody>
          <a:bodyPr/>
          <a:lstStyle/>
          <a:p>
            <a:fld id="{2A972E04-FC5F-4A3D-B026-48D9EDD32AF4}" type="datetimeFigureOut">
              <a:rPr lang="en-AU" smtClean="0"/>
              <a:t>14/05/2024</a:t>
            </a:fld>
            <a:endParaRPr lang="en-AU"/>
          </a:p>
        </p:txBody>
      </p:sp>
      <p:sp>
        <p:nvSpPr>
          <p:cNvPr id="5" name="Footer Placeholder 4">
            <a:extLst>
              <a:ext uri="{FF2B5EF4-FFF2-40B4-BE49-F238E27FC236}">
                <a16:creationId xmlns:a16="http://schemas.microsoft.com/office/drawing/2014/main" id="{5DBFBA47-BBB1-4C3B-8BC4-1D18C298C16C}"/>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BC145824-3A77-43FE-BEB2-BF7CC08742FC}"/>
              </a:ext>
            </a:extLst>
          </p:cNvPr>
          <p:cNvSpPr>
            <a:spLocks noGrp="1"/>
          </p:cNvSpPr>
          <p:nvPr>
            <p:ph type="sldNum" sz="quarter" idx="12"/>
          </p:nvPr>
        </p:nvSpPr>
        <p:spPr/>
        <p:txBody>
          <a:bodyPr/>
          <a:lstStyle/>
          <a:p>
            <a:fld id="{95FE8E05-4DB4-4E2E-BD3D-1E5C9E7B28FA}" type="slidenum">
              <a:rPr lang="en-AU" smtClean="0"/>
              <a:t>‹#›</a:t>
            </a:fld>
            <a:endParaRPr lang="en-AU"/>
          </a:p>
        </p:txBody>
      </p:sp>
    </p:spTree>
    <p:extLst>
      <p:ext uri="{BB962C8B-B14F-4D97-AF65-F5344CB8AC3E}">
        <p14:creationId xmlns:p14="http://schemas.microsoft.com/office/powerpoint/2010/main" val="11835682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p:cSld name="Quote">
    <p:bg>
      <p:bgPr>
        <a:solidFill>
          <a:schemeClr val="accent6"/>
        </a:solidFill>
        <a:effectLst/>
      </p:bgPr>
    </p:bg>
    <p:spTree>
      <p:nvGrpSpPr>
        <p:cNvPr id="1" name="Shape 22"/>
        <p:cNvGrpSpPr/>
        <p:nvPr/>
      </p:nvGrpSpPr>
      <p:grpSpPr>
        <a:xfrm>
          <a:off x="0" y="0"/>
          <a:ext cx="0" cy="0"/>
          <a:chOff x="0" y="0"/>
          <a:chExt cx="0" cy="0"/>
        </a:xfrm>
      </p:grpSpPr>
      <p:sp>
        <p:nvSpPr>
          <p:cNvPr id="23" name="Google Shape;23;p4"/>
          <p:cNvSpPr txBox="1">
            <a:spLocks noGrp="1"/>
          </p:cNvSpPr>
          <p:nvPr>
            <p:ph type="body" idx="1"/>
          </p:nvPr>
        </p:nvSpPr>
        <p:spPr>
          <a:xfrm>
            <a:off x="4515075" y="605875"/>
            <a:ext cx="3999000" cy="819900"/>
          </a:xfrm>
          <a:prstGeom prst="rect">
            <a:avLst/>
          </a:prstGeom>
        </p:spPr>
        <p:txBody>
          <a:bodyPr spcFirstLastPara="1" wrap="square" lIns="0" tIns="0" rIns="0" bIns="0" anchor="t" anchorCtr="0">
            <a:noAutofit/>
          </a:bodyPr>
          <a:lstStyle>
            <a:lvl1pPr marL="457189" lvl="0" indent="-380990" rtl="0">
              <a:spcBef>
                <a:spcPts val="0"/>
              </a:spcBef>
              <a:spcAft>
                <a:spcPts val="0"/>
              </a:spcAft>
              <a:buClr>
                <a:schemeClr val="accent6"/>
              </a:buClr>
              <a:buSzPts val="2400"/>
              <a:buFont typeface="Kulim Park SemiBold"/>
              <a:buChar char="▸"/>
              <a:defRPr>
                <a:solidFill>
                  <a:schemeClr val="accent6"/>
                </a:solidFill>
                <a:latin typeface="Kulim Park SemiBold"/>
                <a:ea typeface="Kulim Park SemiBold"/>
                <a:cs typeface="Kulim Park SemiBold"/>
                <a:sym typeface="Kulim Park SemiBold"/>
              </a:defRPr>
            </a:lvl1pPr>
            <a:lvl2pPr marL="914378" lvl="1" indent="-380990" rtl="0">
              <a:spcBef>
                <a:spcPts val="800"/>
              </a:spcBef>
              <a:spcAft>
                <a:spcPts val="0"/>
              </a:spcAft>
              <a:buClr>
                <a:schemeClr val="accent6"/>
              </a:buClr>
              <a:buSzPts val="2400"/>
              <a:buFont typeface="Kulim Park SemiBold"/>
              <a:buChar char="▹"/>
              <a:defRPr>
                <a:solidFill>
                  <a:schemeClr val="accent6"/>
                </a:solidFill>
                <a:latin typeface="Kulim Park SemiBold"/>
                <a:ea typeface="Kulim Park SemiBold"/>
                <a:cs typeface="Kulim Park SemiBold"/>
                <a:sym typeface="Kulim Park SemiBold"/>
              </a:defRPr>
            </a:lvl2pPr>
            <a:lvl3pPr marL="1371566" lvl="2" indent="-380990" rtl="0">
              <a:spcBef>
                <a:spcPts val="800"/>
              </a:spcBef>
              <a:spcAft>
                <a:spcPts val="0"/>
              </a:spcAft>
              <a:buClr>
                <a:schemeClr val="accent6"/>
              </a:buClr>
              <a:buSzPts val="2400"/>
              <a:buFont typeface="Kulim Park SemiBold"/>
              <a:buChar char="■"/>
              <a:defRPr>
                <a:solidFill>
                  <a:schemeClr val="accent6"/>
                </a:solidFill>
                <a:latin typeface="Kulim Park SemiBold"/>
                <a:ea typeface="Kulim Park SemiBold"/>
                <a:cs typeface="Kulim Park SemiBold"/>
                <a:sym typeface="Kulim Park SemiBold"/>
              </a:defRPr>
            </a:lvl3pPr>
            <a:lvl4pPr marL="1828754" lvl="3" indent="-380990" rtl="0">
              <a:spcBef>
                <a:spcPts val="800"/>
              </a:spcBef>
              <a:spcAft>
                <a:spcPts val="0"/>
              </a:spcAft>
              <a:buClr>
                <a:schemeClr val="accent6"/>
              </a:buClr>
              <a:buSzPts val="2400"/>
              <a:buFont typeface="Kulim Park SemiBold"/>
              <a:buChar char="●"/>
              <a:defRPr>
                <a:solidFill>
                  <a:schemeClr val="accent6"/>
                </a:solidFill>
                <a:latin typeface="Kulim Park SemiBold"/>
                <a:ea typeface="Kulim Park SemiBold"/>
                <a:cs typeface="Kulim Park SemiBold"/>
                <a:sym typeface="Kulim Park SemiBold"/>
              </a:defRPr>
            </a:lvl4pPr>
            <a:lvl5pPr marL="2285943" lvl="4" indent="-380990" rtl="0">
              <a:spcBef>
                <a:spcPts val="800"/>
              </a:spcBef>
              <a:spcAft>
                <a:spcPts val="0"/>
              </a:spcAft>
              <a:buClr>
                <a:schemeClr val="accent6"/>
              </a:buClr>
              <a:buSzPts val="2400"/>
              <a:buFont typeface="Kulim Park SemiBold"/>
              <a:buChar char="○"/>
              <a:defRPr>
                <a:solidFill>
                  <a:schemeClr val="accent6"/>
                </a:solidFill>
                <a:latin typeface="Kulim Park SemiBold"/>
                <a:ea typeface="Kulim Park SemiBold"/>
                <a:cs typeface="Kulim Park SemiBold"/>
                <a:sym typeface="Kulim Park SemiBold"/>
              </a:defRPr>
            </a:lvl5pPr>
            <a:lvl6pPr marL="2743132" lvl="5" indent="-380990" rtl="0">
              <a:spcBef>
                <a:spcPts val="800"/>
              </a:spcBef>
              <a:spcAft>
                <a:spcPts val="0"/>
              </a:spcAft>
              <a:buClr>
                <a:schemeClr val="accent6"/>
              </a:buClr>
              <a:buSzPts val="2400"/>
              <a:buFont typeface="Kulim Park SemiBold"/>
              <a:buChar char="■"/>
              <a:defRPr>
                <a:solidFill>
                  <a:schemeClr val="accent6"/>
                </a:solidFill>
                <a:latin typeface="Kulim Park SemiBold"/>
                <a:ea typeface="Kulim Park SemiBold"/>
                <a:cs typeface="Kulim Park SemiBold"/>
                <a:sym typeface="Kulim Park SemiBold"/>
              </a:defRPr>
            </a:lvl6pPr>
            <a:lvl7pPr marL="3200320" lvl="6" indent="-380990" rtl="0">
              <a:spcBef>
                <a:spcPts val="800"/>
              </a:spcBef>
              <a:spcAft>
                <a:spcPts val="0"/>
              </a:spcAft>
              <a:buClr>
                <a:schemeClr val="accent6"/>
              </a:buClr>
              <a:buSzPts val="2400"/>
              <a:buFont typeface="Kulim Park SemiBold"/>
              <a:buChar char="●"/>
              <a:defRPr>
                <a:solidFill>
                  <a:schemeClr val="accent6"/>
                </a:solidFill>
                <a:latin typeface="Kulim Park SemiBold"/>
                <a:ea typeface="Kulim Park SemiBold"/>
                <a:cs typeface="Kulim Park SemiBold"/>
                <a:sym typeface="Kulim Park SemiBold"/>
              </a:defRPr>
            </a:lvl7pPr>
            <a:lvl8pPr marL="3657509" lvl="7" indent="-380990" rtl="0">
              <a:spcBef>
                <a:spcPts val="800"/>
              </a:spcBef>
              <a:spcAft>
                <a:spcPts val="0"/>
              </a:spcAft>
              <a:buClr>
                <a:schemeClr val="accent6"/>
              </a:buClr>
              <a:buSzPts val="2400"/>
              <a:buFont typeface="Kulim Park SemiBold"/>
              <a:buChar char="○"/>
              <a:defRPr>
                <a:solidFill>
                  <a:schemeClr val="accent6"/>
                </a:solidFill>
                <a:latin typeface="Kulim Park SemiBold"/>
                <a:ea typeface="Kulim Park SemiBold"/>
                <a:cs typeface="Kulim Park SemiBold"/>
                <a:sym typeface="Kulim Park SemiBold"/>
              </a:defRPr>
            </a:lvl8pPr>
            <a:lvl9pPr marL="4114697" lvl="8" indent="-380990" rtl="0">
              <a:spcBef>
                <a:spcPts val="800"/>
              </a:spcBef>
              <a:spcAft>
                <a:spcPts val="800"/>
              </a:spcAft>
              <a:buClr>
                <a:schemeClr val="accent6"/>
              </a:buClr>
              <a:buSzPts val="2400"/>
              <a:buFont typeface="Kulim Park SemiBold"/>
              <a:buChar char="■"/>
              <a:defRPr>
                <a:solidFill>
                  <a:schemeClr val="accent6"/>
                </a:solidFill>
                <a:latin typeface="Kulim Park SemiBold"/>
                <a:ea typeface="Kulim Park SemiBold"/>
                <a:cs typeface="Kulim Park SemiBold"/>
                <a:sym typeface="Kulim Park SemiBold"/>
              </a:defRPr>
            </a:lvl9pPr>
          </a:lstStyle>
          <a:p>
            <a:pPr lvl="0"/>
            <a:r>
              <a:rPr lang="en-US"/>
              <a:t>Click to edit Master text styles</a:t>
            </a:r>
          </a:p>
        </p:txBody>
      </p:sp>
      <p:sp>
        <p:nvSpPr>
          <p:cNvPr id="24" name="Google Shape;24;p4"/>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algn="r"/>
            <a:fld id="{00000000-1234-1234-1234-123412341234}" type="slidenum">
              <a:rPr lang="en" sz="1300" b="1" smtClean="0">
                <a:solidFill>
                  <a:srgbClr val="021028"/>
                </a:solidFill>
                <a:latin typeface="Open Sans"/>
                <a:ea typeface="Open Sans"/>
                <a:cs typeface="Open Sans"/>
                <a:sym typeface="Open Sans"/>
              </a:rPr>
              <a:pPr algn="r"/>
              <a:t>‹#›</a:t>
            </a:fld>
            <a:endParaRPr lang="en" sz="1300" b="1">
              <a:solidFill>
                <a:srgbClr val="021028"/>
              </a:solidFill>
              <a:latin typeface="Open Sans"/>
              <a:ea typeface="Open Sans"/>
              <a:cs typeface="Open Sans"/>
              <a:sym typeface="Open Sans"/>
            </a:endParaRPr>
          </a:p>
        </p:txBody>
      </p:sp>
      <p:sp>
        <p:nvSpPr>
          <p:cNvPr id="2" name="Rectangle 1">
            <a:extLst>
              <a:ext uri="{FF2B5EF4-FFF2-40B4-BE49-F238E27FC236}">
                <a16:creationId xmlns:a16="http://schemas.microsoft.com/office/drawing/2014/main" id="{A00F456D-F6E2-4249-A704-D16129925DB0}"/>
              </a:ext>
            </a:extLst>
          </p:cNvPr>
          <p:cNvSpPr/>
          <p:nvPr userDrawn="1"/>
        </p:nvSpPr>
        <p:spPr>
          <a:xfrm>
            <a:off x="3371849" y="0"/>
            <a:ext cx="5772151" cy="5143500"/>
          </a:xfrm>
          <a:custGeom>
            <a:avLst/>
            <a:gdLst>
              <a:gd name="connsiteX0" fmla="*/ 0 w 7734301"/>
              <a:gd name="connsiteY0" fmla="*/ 0 h 6857972"/>
              <a:gd name="connsiteX1" fmla="*/ 7734301 w 7734301"/>
              <a:gd name="connsiteY1" fmla="*/ 0 h 6857972"/>
              <a:gd name="connsiteX2" fmla="*/ 7734301 w 7734301"/>
              <a:gd name="connsiteY2" fmla="*/ 6857972 h 6857972"/>
              <a:gd name="connsiteX3" fmla="*/ 0 w 7734301"/>
              <a:gd name="connsiteY3" fmla="*/ 6857972 h 6857972"/>
              <a:gd name="connsiteX4" fmla="*/ 0 w 7734301"/>
              <a:gd name="connsiteY4" fmla="*/ 0 h 6857972"/>
              <a:gd name="connsiteX0" fmla="*/ 0 w 7734301"/>
              <a:gd name="connsiteY0" fmla="*/ 0 h 6857972"/>
              <a:gd name="connsiteX1" fmla="*/ 7734301 w 7734301"/>
              <a:gd name="connsiteY1" fmla="*/ 0 h 6857972"/>
              <a:gd name="connsiteX2" fmla="*/ 7734301 w 7734301"/>
              <a:gd name="connsiteY2" fmla="*/ 6857972 h 6857972"/>
              <a:gd name="connsiteX3" fmla="*/ 609600 w 7734301"/>
              <a:gd name="connsiteY3" fmla="*/ 5981672 h 6857972"/>
              <a:gd name="connsiteX4" fmla="*/ 0 w 7734301"/>
              <a:gd name="connsiteY4" fmla="*/ 0 h 6857972"/>
              <a:gd name="connsiteX0" fmla="*/ 0 w 7734301"/>
              <a:gd name="connsiteY0" fmla="*/ 0 h 6857972"/>
              <a:gd name="connsiteX1" fmla="*/ 7734301 w 7734301"/>
              <a:gd name="connsiteY1" fmla="*/ 0 h 6857972"/>
              <a:gd name="connsiteX2" fmla="*/ 7734301 w 7734301"/>
              <a:gd name="connsiteY2" fmla="*/ 6857972 h 6857972"/>
              <a:gd name="connsiteX3" fmla="*/ 1371600 w 7734301"/>
              <a:gd name="connsiteY3" fmla="*/ 4829147 h 6857972"/>
              <a:gd name="connsiteX4" fmla="*/ 0 w 7734301"/>
              <a:gd name="connsiteY4" fmla="*/ 0 h 6857972"/>
              <a:gd name="connsiteX0" fmla="*/ 0 w 7734301"/>
              <a:gd name="connsiteY0" fmla="*/ 0 h 6857972"/>
              <a:gd name="connsiteX1" fmla="*/ 7734301 w 7734301"/>
              <a:gd name="connsiteY1" fmla="*/ 0 h 6857972"/>
              <a:gd name="connsiteX2" fmla="*/ 7734301 w 7734301"/>
              <a:gd name="connsiteY2" fmla="*/ 6857972 h 6857972"/>
              <a:gd name="connsiteX3" fmla="*/ 1857375 w 7734301"/>
              <a:gd name="connsiteY3" fmla="*/ 4152872 h 6857972"/>
              <a:gd name="connsiteX4" fmla="*/ 0 w 7734301"/>
              <a:gd name="connsiteY4" fmla="*/ 0 h 6857972"/>
              <a:gd name="connsiteX0" fmla="*/ 0 w 7734301"/>
              <a:gd name="connsiteY0" fmla="*/ 0 h 6857972"/>
              <a:gd name="connsiteX1" fmla="*/ 7734301 w 7734301"/>
              <a:gd name="connsiteY1" fmla="*/ 0 h 6857972"/>
              <a:gd name="connsiteX2" fmla="*/ 7734301 w 7734301"/>
              <a:gd name="connsiteY2" fmla="*/ 6857972 h 6857972"/>
              <a:gd name="connsiteX3" fmla="*/ 38100 w 7734301"/>
              <a:gd name="connsiteY3" fmla="*/ 4476722 h 6857972"/>
              <a:gd name="connsiteX4" fmla="*/ 0 w 7734301"/>
              <a:gd name="connsiteY4" fmla="*/ 0 h 6857972"/>
              <a:gd name="connsiteX0" fmla="*/ 981075 w 7696201"/>
              <a:gd name="connsiteY0" fmla="*/ 209550 h 6857972"/>
              <a:gd name="connsiteX1" fmla="*/ 7696201 w 7696201"/>
              <a:gd name="connsiteY1" fmla="*/ 0 h 6857972"/>
              <a:gd name="connsiteX2" fmla="*/ 7696201 w 7696201"/>
              <a:gd name="connsiteY2" fmla="*/ 6857972 h 6857972"/>
              <a:gd name="connsiteX3" fmla="*/ 0 w 7696201"/>
              <a:gd name="connsiteY3" fmla="*/ 4476722 h 6857972"/>
              <a:gd name="connsiteX4" fmla="*/ 981075 w 7696201"/>
              <a:gd name="connsiteY4" fmla="*/ 209550 h 6857972"/>
              <a:gd name="connsiteX0" fmla="*/ 752475 w 7696201"/>
              <a:gd name="connsiteY0" fmla="*/ 9525 h 6857972"/>
              <a:gd name="connsiteX1" fmla="*/ 7696201 w 7696201"/>
              <a:gd name="connsiteY1" fmla="*/ 0 h 6857972"/>
              <a:gd name="connsiteX2" fmla="*/ 7696201 w 7696201"/>
              <a:gd name="connsiteY2" fmla="*/ 6857972 h 6857972"/>
              <a:gd name="connsiteX3" fmla="*/ 0 w 7696201"/>
              <a:gd name="connsiteY3" fmla="*/ 4476722 h 6857972"/>
              <a:gd name="connsiteX4" fmla="*/ 752475 w 7696201"/>
              <a:gd name="connsiteY4" fmla="*/ 9525 h 6857972"/>
              <a:gd name="connsiteX0" fmla="*/ 752475 w 7696201"/>
              <a:gd name="connsiteY0" fmla="*/ 9525 h 6857972"/>
              <a:gd name="connsiteX1" fmla="*/ 7696201 w 7696201"/>
              <a:gd name="connsiteY1" fmla="*/ 0 h 6857972"/>
              <a:gd name="connsiteX2" fmla="*/ 7696201 w 7696201"/>
              <a:gd name="connsiteY2" fmla="*/ 6857972 h 6857972"/>
              <a:gd name="connsiteX3" fmla="*/ 0 w 7696201"/>
              <a:gd name="connsiteY3" fmla="*/ 4476722 h 6857972"/>
              <a:gd name="connsiteX4" fmla="*/ 752475 w 7696201"/>
              <a:gd name="connsiteY4" fmla="*/ 9525 h 6857972"/>
              <a:gd name="connsiteX0" fmla="*/ 752475 w 7696201"/>
              <a:gd name="connsiteY0" fmla="*/ 9525 h 4476722"/>
              <a:gd name="connsiteX1" fmla="*/ 7696201 w 7696201"/>
              <a:gd name="connsiteY1" fmla="*/ 0 h 4476722"/>
              <a:gd name="connsiteX2" fmla="*/ 1905001 w 7696201"/>
              <a:gd name="connsiteY2" fmla="*/ 3676622 h 4476722"/>
              <a:gd name="connsiteX3" fmla="*/ 0 w 7696201"/>
              <a:gd name="connsiteY3" fmla="*/ 4476722 h 4476722"/>
              <a:gd name="connsiteX4" fmla="*/ 752475 w 7696201"/>
              <a:gd name="connsiteY4" fmla="*/ 9525 h 4476722"/>
              <a:gd name="connsiteX0" fmla="*/ 752475 w 7696201"/>
              <a:gd name="connsiteY0" fmla="*/ 9525 h 4476722"/>
              <a:gd name="connsiteX1" fmla="*/ 7696201 w 7696201"/>
              <a:gd name="connsiteY1" fmla="*/ 0 h 4476722"/>
              <a:gd name="connsiteX2" fmla="*/ 1847851 w 7696201"/>
              <a:gd name="connsiteY2" fmla="*/ 3771872 h 4476722"/>
              <a:gd name="connsiteX3" fmla="*/ 0 w 7696201"/>
              <a:gd name="connsiteY3" fmla="*/ 4476722 h 4476722"/>
              <a:gd name="connsiteX4" fmla="*/ 752475 w 7696201"/>
              <a:gd name="connsiteY4" fmla="*/ 9525 h 4476722"/>
              <a:gd name="connsiteX0" fmla="*/ 752475 w 7696201"/>
              <a:gd name="connsiteY0" fmla="*/ 9525 h 4476722"/>
              <a:gd name="connsiteX1" fmla="*/ 7696201 w 7696201"/>
              <a:gd name="connsiteY1" fmla="*/ 0 h 4476722"/>
              <a:gd name="connsiteX2" fmla="*/ 1847851 w 7696201"/>
              <a:gd name="connsiteY2" fmla="*/ 3771872 h 4476722"/>
              <a:gd name="connsiteX3" fmla="*/ 1838326 w 7696201"/>
              <a:gd name="connsiteY3" fmla="*/ 3743325 h 4476722"/>
              <a:gd name="connsiteX4" fmla="*/ 0 w 7696201"/>
              <a:gd name="connsiteY4" fmla="*/ 4476722 h 4476722"/>
              <a:gd name="connsiteX5" fmla="*/ 752475 w 7696201"/>
              <a:gd name="connsiteY5" fmla="*/ 9525 h 4476722"/>
              <a:gd name="connsiteX0" fmla="*/ 752475 w 7696201"/>
              <a:gd name="connsiteY0" fmla="*/ 9525 h 4476722"/>
              <a:gd name="connsiteX1" fmla="*/ 7696201 w 7696201"/>
              <a:gd name="connsiteY1" fmla="*/ 0 h 4476722"/>
              <a:gd name="connsiteX2" fmla="*/ 1847851 w 7696201"/>
              <a:gd name="connsiteY2" fmla="*/ 3771872 h 4476722"/>
              <a:gd name="connsiteX3" fmla="*/ 1790701 w 7696201"/>
              <a:gd name="connsiteY3" fmla="*/ 3790950 h 4476722"/>
              <a:gd name="connsiteX4" fmla="*/ 0 w 7696201"/>
              <a:gd name="connsiteY4" fmla="*/ 4476722 h 4476722"/>
              <a:gd name="connsiteX5" fmla="*/ 752475 w 7696201"/>
              <a:gd name="connsiteY5" fmla="*/ 9525 h 4476722"/>
              <a:gd name="connsiteX0" fmla="*/ 752475 w 7696201"/>
              <a:gd name="connsiteY0" fmla="*/ 9525 h 4476722"/>
              <a:gd name="connsiteX1" fmla="*/ 7696201 w 7696201"/>
              <a:gd name="connsiteY1" fmla="*/ 0 h 4476722"/>
              <a:gd name="connsiteX2" fmla="*/ 2362201 w 7696201"/>
              <a:gd name="connsiteY2" fmla="*/ 4286222 h 4476722"/>
              <a:gd name="connsiteX3" fmla="*/ 1790701 w 7696201"/>
              <a:gd name="connsiteY3" fmla="*/ 3790950 h 4476722"/>
              <a:gd name="connsiteX4" fmla="*/ 0 w 7696201"/>
              <a:gd name="connsiteY4" fmla="*/ 4476722 h 4476722"/>
              <a:gd name="connsiteX5" fmla="*/ 752475 w 7696201"/>
              <a:gd name="connsiteY5" fmla="*/ 9525 h 4476722"/>
              <a:gd name="connsiteX0" fmla="*/ 752475 w 7696201"/>
              <a:gd name="connsiteY0" fmla="*/ 9525 h 5934047"/>
              <a:gd name="connsiteX1" fmla="*/ 7696201 w 7696201"/>
              <a:gd name="connsiteY1" fmla="*/ 0 h 5934047"/>
              <a:gd name="connsiteX2" fmla="*/ 2352676 w 7696201"/>
              <a:gd name="connsiteY2" fmla="*/ 5934047 h 5934047"/>
              <a:gd name="connsiteX3" fmla="*/ 1790701 w 7696201"/>
              <a:gd name="connsiteY3" fmla="*/ 3790950 h 5934047"/>
              <a:gd name="connsiteX4" fmla="*/ 0 w 7696201"/>
              <a:gd name="connsiteY4" fmla="*/ 4476722 h 5934047"/>
              <a:gd name="connsiteX5" fmla="*/ 752475 w 7696201"/>
              <a:gd name="connsiteY5" fmla="*/ 9525 h 5934047"/>
              <a:gd name="connsiteX0" fmla="*/ 752475 w 7696201"/>
              <a:gd name="connsiteY0" fmla="*/ 9525 h 5934047"/>
              <a:gd name="connsiteX1" fmla="*/ 7696201 w 7696201"/>
              <a:gd name="connsiteY1" fmla="*/ 0 h 5934047"/>
              <a:gd name="connsiteX2" fmla="*/ 2352676 w 7696201"/>
              <a:gd name="connsiteY2" fmla="*/ 5934047 h 5934047"/>
              <a:gd name="connsiteX3" fmla="*/ 1133476 w 7696201"/>
              <a:gd name="connsiteY3" fmla="*/ 4048125 h 5934047"/>
              <a:gd name="connsiteX4" fmla="*/ 0 w 7696201"/>
              <a:gd name="connsiteY4" fmla="*/ 4476722 h 5934047"/>
              <a:gd name="connsiteX5" fmla="*/ 752475 w 7696201"/>
              <a:gd name="connsiteY5" fmla="*/ 9525 h 5934047"/>
              <a:gd name="connsiteX0" fmla="*/ 752475 w 7696201"/>
              <a:gd name="connsiteY0" fmla="*/ 9525 h 4705322"/>
              <a:gd name="connsiteX1" fmla="*/ 7696201 w 7696201"/>
              <a:gd name="connsiteY1" fmla="*/ 0 h 4705322"/>
              <a:gd name="connsiteX2" fmla="*/ 2009776 w 7696201"/>
              <a:gd name="connsiteY2" fmla="*/ 4705322 h 4705322"/>
              <a:gd name="connsiteX3" fmla="*/ 1133476 w 7696201"/>
              <a:gd name="connsiteY3" fmla="*/ 4048125 h 4705322"/>
              <a:gd name="connsiteX4" fmla="*/ 0 w 7696201"/>
              <a:gd name="connsiteY4" fmla="*/ 4476722 h 4705322"/>
              <a:gd name="connsiteX5" fmla="*/ 752475 w 7696201"/>
              <a:gd name="connsiteY5" fmla="*/ 9525 h 4705322"/>
              <a:gd name="connsiteX0" fmla="*/ 752475 w 7696201"/>
              <a:gd name="connsiteY0" fmla="*/ 9525 h 4581497"/>
              <a:gd name="connsiteX1" fmla="*/ 7696201 w 7696201"/>
              <a:gd name="connsiteY1" fmla="*/ 0 h 4581497"/>
              <a:gd name="connsiteX2" fmla="*/ 1733551 w 7696201"/>
              <a:gd name="connsiteY2" fmla="*/ 4581497 h 4581497"/>
              <a:gd name="connsiteX3" fmla="*/ 1133476 w 7696201"/>
              <a:gd name="connsiteY3" fmla="*/ 4048125 h 4581497"/>
              <a:gd name="connsiteX4" fmla="*/ 0 w 7696201"/>
              <a:gd name="connsiteY4" fmla="*/ 4476722 h 4581497"/>
              <a:gd name="connsiteX5" fmla="*/ 752475 w 7696201"/>
              <a:gd name="connsiteY5" fmla="*/ 9525 h 4581497"/>
              <a:gd name="connsiteX0" fmla="*/ 752475 w 7696201"/>
              <a:gd name="connsiteY0" fmla="*/ 9525 h 4629122"/>
              <a:gd name="connsiteX1" fmla="*/ 7696201 w 7696201"/>
              <a:gd name="connsiteY1" fmla="*/ 0 h 4629122"/>
              <a:gd name="connsiteX2" fmla="*/ 1743076 w 7696201"/>
              <a:gd name="connsiteY2" fmla="*/ 4629122 h 4629122"/>
              <a:gd name="connsiteX3" fmla="*/ 1133476 w 7696201"/>
              <a:gd name="connsiteY3" fmla="*/ 4048125 h 4629122"/>
              <a:gd name="connsiteX4" fmla="*/ 0 w 7696201"/>
              <a:gd name="connsiteY4" fmla="*/ 4476722 h 4629122"/>
              <a:gd name="connsiteX5" fmla="*/ 752475 w 7696201"/>
              <a:gd name="connsiteY5" fmla="*/ 9525 h 4629122"/>
              <a:gd name="connsiteX0" fmla="*/ 752475 w 7696201"/>
              <a:gd name="connsiteY0" fmla="*/ 9525 h 4629150"/>
              <a:gd name="connsiteX1" fmla="*/ 7696201 w 7696201"/>
              <a:gd name="connsiteY1" fmla="*/ 0 h 4629150"/>
              <a:gd name="connsiteX2" fmla="*/ 1743076 w 7696201"/>
              <a:gd name="connsiteY2" fmla="*/ 4629122 h 4629150"/>
              <a:gd name="connsiteX3" fmla="*/ 1733551 w 7696201"/>
              <a:gd name="connsiteY3" fmla="*/ 4629150 h 4629150"/>
              <a:gd name="connsiteX4" fmla="*/ 1133476 w 7696201"/>
              <a:gd name="connsiteY4" fmla="*/ 4048125 h 4629150"/>
              <a:gd name="connsiteX5" fmla="*/ 0 w 7696201"/>
              <a:gd name="connsiteY5" fmla="*/ 4476722 h 4629150"/>
              <a:gd name="connsiteX6" fmla="*/ 752475 w 7696201"/>
              <a:gd name="connsiteY6" fmla="*/ 9525 h 4629150"/>
              <a:gd name="connsiteX0" fmla="*/ 752475 w 7696201"/>
              <a:gd name="connsiteY0" fmla="*/ 9525 h 4638675"/>
              <a:gd name="connsiteX1" fmla="*/ 7696201 w 7696201"/>
              <a:gd name="connsiteY1" fmla="*/ 0 h 4638675"/>
              <a:gd name="connsiteX2" fmla="*/ 1743076 w 7696201"/>
              <a:gd name="connsiteY2" fmla="*/ 4629122 h 4638675"/>
              <a:gd name="connsiteX3" fmla="*/ 1724026 w 7696201"/>
              <a:gd name="connsiteY3" fmla="*/ 4638675 h 4638675"/>
              <a:gd name="connsiteX4" fmla="*/ 1133476 w 7696201"/>
              <a:gd name="connsiteY4" fmla="*/ 4048125 h 4638675"/>
              <a:gd name="connsiteX5" fmla="*/ 0 w 7696201"/>
              <a:gd name="connsiteY5" fmla="*/ 4476722 h 4638675"/>
              <a:gd name="connsiteX6" fmla="*/ 752475 w 7696201"/>
              <a:gd name="connsiteY6" fmla="*/ 9525 h 4638675"/>
              <a:gd name="connsiteX0" fmla="*/ 752475 w 7696201"/>
              <a:gd name="connsiteY0" fmla="*/ 9525 h 4638675"/>
              <a:gd name="connsiteX1" fmla="*/ 7696201 w 7696201"/>
              <a:gd name="connsiteY1" fmla="*/ 0 h 4638675"/>
              <a:gd name="connsiteX2" fmla="*/ 3943351 w 7696201"/>
              <a:gd name="connsiteY2" fmla="*/ 2886075 h 4638675"/>
              <a:gd name="connsiteX3" fmla="*/ 1743076 w 7696201"/>
              <a:gd name="connsiteY3" fmla="*/ 4629122 h 4638675"/>
              <a:gd name="connsiteX4" fmla="*/ 1724026 w 7696201"/>
              <a:gd name="connsiteY4" fmla="*/ 4638675 h 4638675"/>
              <a:gd name="connsiteX5" fmla="*/ 1133476 w 7696201"/>
              <a:gd name="connsiteY5" fmla="*/ 4048125 h 4638675"/>
              <a:gd name="connsiteX6" fmla="*/ 0 w 7696201"/>
              <a:gd name="connsiteY6" fmla="*/ 4476722 h 4638675"/>
              <a:gd name="connsiteX7" fmla="*/ 752475 w 7696201"/>
              <a:gd name="connsiteY7" fmla="*/ 9525 h 4638675"/>
              <a:gd name="connsiteX0" fmla="*/ 752475 w 7696201"/>
              <a:gd name="connsiteY0" fmla="*/ 9525 h 6858000"/>
              <a:gd name="connsiteX1" fmla="*/ 7696201 w 7696201"/>
              <a:gd name="connsiteY1" fmla="*/ 0 h 6858000"/>
              <a:gd name="connsiteX2" fmla="*/ 7696201 w 7696201"/>
              <a:gd name="connsiteY2" fmla="*/ 6858000 h 6858000"/>
              <a:gd name="connsiteX3" fmla="*/ 1743076 w 7696201"/>
              <a:gd name="connsiteY3" fmla="*/ 4629122 h 6858000"/>
              <a:gd name="connsiteX4" fmla="*/ 1724026 w 7696201"/>
              <a:gd name="connsiteY4" fmla="*/ 4638675 h 6858000"/>
              <a:gd name="connsiteX5" fmla="*/ 1133476 w 7696201"/>
              <a:gd name="connsiteY5" fmla="*/ 4048125 h 6858000"/>
              <a:gd name="connsiteX6" fmla="*/ 0 w 7696201"/>
              <a:gd name="connsiteY6" fmla="*/ 4476722 h 6858000"/>
              <a:gd name="connsiteX7" fmla="*/ 752475 w 7696201"/>
              <a:gd name="connsiteY7" fmla="*/ 9525 h 6858000"/>
              <a:gd name="connsiteX0" fmla="*/ 752475 w 7696201"/>
              <a:gd name="connsiteY0" fmla="*/ 9525 h 6858000"/>
              <a:gd name="connsiteX1" fmla="*/ 7696201 w 7696201"/>
              <a:gd name="connsiteY1" fmla="*/ 0 h 6858000"/>
              <a:gd name="connsiteX2" fmla="*/ 7696201 w 7696201"/>
              <a:gd name="connsiteY2" fmla="*/ 6858000 h 6858000"/>
              <a:gd name="connsiteX3" fmla="*/ 2543176 w 7696201"/>
              <a:gd name="connsiteY3" fmla="*/ 4943474 h 6858000"/>
              <a:gd name="connsiteX4" fmla="*/ 1743076 w 7696201"/>
              <a:gd name="connsiteY4" fmla="*/ 4629122 h 6858000"/>
              <a:gd name="connsiteX5" fmla="*/ 1724026 w 7696201"/>
              <a:gd name="connsiteY5" fmla="*/ 4638675 h 6858000"/>
              <a:gd name="connsiteX6" fmla="*/ 1133476 w 7696201"/>
              <a:gd name="connsiteY6" fmla="*/ 4048125 h 6858000"/>
              <a:gd name="connsiteX7" fmla="*/ 0 w 7696201"/>
              <a:gd name="connsiteY7" fmla="*/ 4476722 h 6858000"/>
              <a:gd name="connsiteX8" fmla="*/ 752475 w 7696201"/>
              <a:gd name="connsiteY8" fmla="*/ 9525 h 6858000"/>
              <a:gd name="connsiteX0" fmla="*/ 752475 w 7696201"/>
              <a:gd name="connsiteY0" fmla="*/ 9525 h 6858000"/>
              <a:gd name="connsiteX1" fmla="*/ 7696201 w 7696201"/>
              <a:gd name="connsiteY1" fmla="*/ 0 h 6858000"/>
              <a:gd name="connsiteX2" fmla="*/ 7696201 w 7696201"/>
              <a:gd name="connsiteY2" fmla="*/ 6858000 h 6858000"/>
              <a:gd name="connsiteX3" fmla="*/ 990601 w 7696201"/>
              <a:gd name="connsiteY3" fmla="*/ 4895849 h 6858000"/>
              <a:gd name="connsiteX4" fmla="*/ 1743076 w 7696201"/>
              <a:gd name="connsiteY4" fmla="*/ 4629122 h 6858000"/>
              <a:gd name="connsiteX5" fmla="*/ 1724026 w 7696201"/>
              <a:gd name="connsiteY5" fmla="*/ 4638675 h 6858000"/>
              <a:gd name="connsiteX6" fmla="*/ 1133476 w 7696201"/>
              <a:gd name="connsiteY6" fmla="*/ 4048125 h 6858000"/>
              <a:gd name="connsiteX7" fmla="*/ 0 w 7696201"/>
              <a:gd name="connsiteY7" fmla="*/ 4476722 h 6858000"/>
              <a:gd name="connsiteX8" fmla="*/ 752475 w 7696201"/>
              <a:gd name="connsiteY8" fmla="*/ 9525 h 6858000"/>
              <a:gd name="connsiteX0" fmla="*/ 752475 w 7696201"/>
              <a:gd name="connsiteY0" fmla="*/ 9525 h 6858000"/>
              <a:gd name="connsiteX1" fmla="*/ 7696201 w 7696201"/>
              <a:gd name="connsiteY1" fmla="*/ 0 h 6858000"/>
              <a:gd name="connsiteX2" fmla="*/ 7696201 w 7696201"/>
              <a:gd name="connsiteY2" fmla="*/ 6858000 h 6858000"/>
              <a:gd name="connsiteX3" fmla="*/ 990601 w 7696201"/>
              <a:gd name="connsiteY3" fmla="*/ 4895849 h 6858000"/>
              <a:gd name="connsiteX4" fmla="*/ 1743076 w 7696201"/>
              <a:gd name="connsiteY4" fmla="*/ 4629122 h 6858000"/>
              <a:gd name="connsiteX5" fmla="*/ 1666876 w 7696201"/>
              <a:gd name="connsiteY5" fmla="*/ 4619625 h 6858000"/>
              <a:gd name="connsiteX6" fmla="*/ 1133476 w 7696201"/>
              <a:gd name="connsiteY6" fmla="*/ 4048125 h 6858000"/>
              <a:gd name="connsiteX7" fmla="*/ 0 w 7696201"/>
              <a:gd name="connsiteY7" fmla="*/ 4476722 h 6858000"/>
              <a:gd name="connsiteX8" fmla="*/ 752475 w 7696201"/>
              <a:gd name="connsiteY8" fmla="*/ 9525 h 6858000"/>
              <a:gd name="connsiteX0" fmla="*/ 752475 w 7696201"/>
              <a:gd name="connsiteY0" fmla="*/ 9525 h 6858000"/>
              <a:gd name="connsiteX1" fmla="*/ 7696201 w 7696201"/>
              <a:gd name="connsiteY1" fmla="*/ 0 h 6858000"/>
              <a:gd name="connsiteX2" fmla="*/ 7696201 w 7696201"/>
              <a:gd name="connsiteY2" fmla="*/ 6858000 h 6858000"/>
              <a:gd name="connsiteX3" fmla="*/ 962026 w 7696201"/>
              <a:gd name="connsiteY3" fmla="*/ 4886324 h 6858000"/>
              <a:gd name="connsiteX4" fmla="*/ 1743076 w 7696201"/>
              <a:gd name="connsiteY4" fmla="*/ 4629122 h 6858000"/>
              <a:gd name="connsiteX5" fmla="*/ 1666876 w 7696201"/>
              <a:gd name="connsiteY5" fmla="*/ 4619625 h 6858000"/>
              <a:gd name="connsiteX6" fmla="*/ 1133476 w 7696201"/>
              <a:gd name="connsiteY6" fmla="*/ 4048125 h 6858000"/>
              <a:gd name="connsiteX7" fmla="*/ 0 w 7696201"/>
              <a:gd name="connsiteY7" fmla="*/ 4476722 h 6858000"/>
              <a:gd name="connsiteX8" fmla="*/ 752475 w 7696201"/>
              <a:gd name="connsiteY8" fmla="*/ 9525 h 6858000"/>
              <a:gd name="connsiteX0" fmla="*/ 752475 w 7696201"/>
              <a:gd name="connsiteY0" fmla="*/ 9525 h 6858000"/>
              <a:gd name="connsiteX1" fmla="*/ 7696201 w 7696201"/>
              <a:gd name="connsiteY1" fmla="*/ 0 h 6858000"/>
              <a:gd name="connsiteX2" fmla="*/ 7696201 w 7696201"/>
              <a:gd name="connsiteY2" fmla="*/ 6858000 h 6858000"/>
              <a:gd name="connsiteX3" fmla="*/ 962026 w 7696201"/>
              <a:gd name="connsiteY3" fmla="*/ 4886324 h 6858000"/>
              <a:gd name="connsiteX4" fmla="*/ 1743076 w 7696201"/>
              <a:gd name="connsiteY4" fmla="*/ 4629122 h 6858000"/>
              <a:gd name="connsiteX5" fmla="*/ 1590676 w 7696201"/>
              <a:gd name="connsiteY5" fmla="*/ 4600575 h 6858000"/>
              <a:gd name="connsiteX6" fmla="*/ 1133476 w 7696201"/>
              <a:gd name="connsiteY6" fmla="*/ 4048125 h 6858000"/>
              <a:gd name="connsiteX7" fmla="*/ 0 w 7696201"/>
              <a:gd name="connsiteY7" fmla="*/ 4476722 h 6858000"/>
              <a:gd name="connsiteX8" fmla="*/ 752475 w 7696201"/>
              <a:gd name="connsiteY8" fmla="*/ 9525 h 6858000"/>
              <a:gd name="connsiteX0" fmla="*/ 752475 w 7696201"/>
              <a:gd name="connsiteY0" fmla="*/ 9525 h 6858000"/>
              <a:gd name="connsiteX1" fmla="*/ 7696201 w 7696201"/>
              <a:gd name="connsiteY1" fmla="*/ 0 h 6858000"/>
              <a:gd name="connsiteX2" fmla="*/ 7696201 w 7696201"/>
              <a:gd name="connsiteY2" fmla="*/ 6858000 h 6858000"/>
              <a:gd name="connsiteX3" fmla="*/ 962026 w 7696201"/>
              <a:gd name="connsiteY3" fmla="*/ 4886324 h 6858000"/>
              <a:gd name="connsiteX4" fmla="*/ 1552576 w 7696201"/>
              <a:gd name="connsiteY4" fmla="*/ 4752947 h 6858000"/>
              <a:gd name="connsiteX5" fmla="*/ 1590676 w 7696201"/>
              <a:gd name="connsiteY5" fmla="*/ 4600575 h 6858000"/>
              <a:gd name="connsiteX6" fmla="*/ 1133476 w 7696201"/>
              <a:gd name="connsiteY6" fmla="*/ 4048125 h 6858000"/>
              <a:gd name="connsiteX7" fmla="*/ 0 w 7696201"/>
              <a:gd name="connsiteY7" fmla="*/ 4476722 h 6858000"/>
              <a:gd name="connsiteX8" fmla="*/ 752475 w 7696201"/>
              <a:gd name="connsiteY8" fmla="*/ 9525 h 6858000"/>
              <a:gd name="connsiteX0" fmla="*/ 752475 w 7696201"/>
              <a:gd name="connsiteY0" fmla="*/ 9525 h 6858000"/>
              <a:gd name="connsiteX1" fmla="*/ 7696201 w 7696201"/>
              <a:gd name="connsiteY1" fmla="*/ 0 h 6858000"/>
              <a:gd name="connsiteX2" fmla="*/ 7696201 w 7696201"/>
              <a:gd name="connsiteY2" fmla="*/ 6858000 h 6858000"/>
              <a:gd name="connsiteX3" fmla="*/ 962026 w 7696201"/>
              <a:gd name="connsiteY3" fmla="*/ 4886324 h 6858000"/>
              <a:gd name="connsiteX4" fmla="*/ 1971676 w 7696201"/>
              <a:gd name="connsiteY4" fmla="*/ 4810097 h 6858000"/>
              <a:gd name="connsiteX5" fmla="*/ 1590676 w 7696201"/>
              <a:gd name="connsiteY5" fmla="*/ 4600575 h 6858000"/>
              <a:gd name="connsiteX6" fmla="*/ 1133476 w 7696201"/>
              <a:gd name="connsiteY6" fmla="*/ 4048125 h 6858000"/>
              <a:gd name="connsiteX7" fmla="*/ 0 w 7696201"/>
              <a:gd name="connsiteY7" fmla="*/ 4476722 h 6858000"/>
              <a:gd name="connsiteX8" fmla="*/ 752475 w 7696201"/>
              <a:gd name="connsiteY8" fmla="*/ 9525 h 6858000"/>
              <a:gd name="connsiteX0" fmla="*/ 752475 w 7696201"/>
              <a:gd name="connsiteY0" fmla="*/ 9525 h 6858000"/>
              <a:gd name="connsiteX1" fmla="*/ 7696201 w 7696201"/>
              <a:gd name="connsiteY1" fmla="*/ 0 h 6858000"/>
              <a:gd name="connsiteX2" fmla="*/ 7696201 w 7696201"/>
              <a:gd name="connsiteY2" fmla="*/ 6858000 h 6858000"/>
              <a:gd name="connsiteX3" fmla="*/ 962026 w 7696201"/>
              <a:gd name="connsiteY3" fmla="*/ 4886324 h 6858000"/>
              <a:gd name="connsiteX4" fmla="*/ 1971676 w 7696201"/>
              <a:gd name="connsiteY4" fmla="*/ 4810097 h 6858000"/>
              <a:gd name="connsiteX5" fmla="*/ 1752601 w 7696201"/>
              <a:gd name="connsiteY5" fmla="*/ 4619625 h 6858000"/>
              <a:gd name="connsiteX6" fmla="*/ 1133476 w 7696201"/>
              <a:gd name="connsiteY6" fmla="*/ 4048125 h 6858000"/>
              <a:gd name="connsiteX7" fmla="*/ 0 w 7696201"/>
              <a:gd name="connsiteY7" fmla="*/ 4476722 h 6858000"/>
              <a:gd name="connsiteX8" fmla="*/ 752475 w 7696201"/>
              <a:gd name="connsiteY8" fmla="*/ 9525 h 6858000"/>
              <a:gd name="connsiteX0" fmla="*/ 752475 w 7696201"/>
              <a:gd name="connsiteY0" fmla="*/ 9525 h 6858000"/>
              <a:gd name="connsiteX1" fmla="*/ 7696201 w 7696201"/>
              <a:gd name="connsiteY1" fmla="*/ 0 h 6858000"/>
              <a:gd name="connsiteX2" fmla="*/ 7696201 w 7696201"/>
              <a:gd name="connsiteY2" fmla="*/ 6858000 h 6858000"/>
              <a:gd name="connsiteX3" fmla="*/ 962026 w 7696201"/>
              <a:gd name="connsiteY3" fmla="*/ 4886324 h 6858000"/>
              <a:gd name="connsiteX4" fmla="*/ 1971676 w 7696201"/>
              <a:gd name="connsiteY4" fmla="*/ 4810097 h 6858000"/>
              <a:gd name="connsiteX5" fmla="*/ 1952626 w 7696201"/>
              <a:gd name="connsiteY5" fmla="*/ 4343400 h 6858000"/>
              <a:gd name="connsiteX6" fmla="*/ 1133476 w 7696201"/>
              <a:gd name="connsiteY6" fmla="*/ 4048125 h 6858000"/>
              <a:gd name="connsiteX7" fmla="*/ 0 w 7696201"/>
              <a:gd name="connsiteY7" fmla="*/ 4476722 h 6858000"/>
              <a:gd name="connsiteX8" fmla="*/ 752475 w 7696201"/>
              <a:gd name="connsiteY8" fmla="*/ 9525 h 6858000"/>
              <a:gd name="connsiteX0" fmla="*/ 752475 w 7696201"/>
              <a:gd name="connsiteY0" fmla="*/ 9525 h 6858000"/>
              <a:gd name="connsiteX1" fmla="*/ 7696201 w 7696201"/>
              <a:gd name="connsiteY1" fmla="*/ 0 h 6858000"/>
              <a:gd name="connsiteX2" fmla="*/ 7696201 w 7696201"/>
              <a:gd name="connsiteY2" fmla="*/ 6858000 h 6858000"/>
              <a:gd name="connsiteX3" fmla="*/ 962026 w 7696201"/>
              <a:gd name="connsiteY3" fmla="*/ 4886324 h 6858000"/>
              <a:gd name="connsiteX4" fmla="*/ 1971676 w 7696201"/>
              <a:gd name="connsiteY4" fmla="*/ 4810097 h 6858000"/>
              <a:gd name="connsiteX5" fmla="*/ 1771651 w 7696201"/>
              <a:gd name="connsiteY5" fmla="*/ 4600575 h 6858000"/>
              <a:gd name="connsiteX6" fmla="*/ 1133476 w 7696201"/>
              <a:gd name="connsiteY6" fmla="*/ 4048125 h 6858000"/>
              <a:gd name="connsiteX7" fmla="*/ 0 w 7696201"/>
              <a:gd name="connsiteY7" fmla="*/ 4476722 h 6858000"/>
              <a:gd name="connsiteX8" fmla="*/ 752475 w 7696201"/>
              <a:gd name="connsiteY8" fmla="*/ 9525 h 6858000"/>
              <a:gd name="connsiteX0" fmla="*/ 752475 w 7696201"/>
              <a:gd name="connsiteY0" fmla="*/ 9525 h 6858000"/>
              <a:gd name="connsiteX1" fmla="*/ 7696201 w 7696201"/>
              <a:gd name="connsiteY1" fmla="*/ 0 h 6858000"/>
              <a:gd name="connsiteX2" fmla="*/ 7696201 w 7696201"/>
              <a:gd name="connsiteY2" fmla="*/ 6858000 h 6858000"/>
              <a:gd name="connsiteX3" fmla="*/ 1295401 w 7696201"/>
              <a:gd name="connsiteY3" fmla="*/ 6362699 h 6858000"/>
              <a:gd name="connsiteX4" fmla="*/ 1971676 w 7696201"/>
              <a:gd name="connsiteY4" fmla="*/ 4810097 h 6858000"/>
              <a:gd name="connsiteX5" fmla="*/ 1771651 w 7696201"/>
              <a:gd name="connsiteY5" fmla="*/ 4600575 h 6858000"/>
              <a:gd name="connsiteX6" fmla="*/ 1133476 w 7696201"/>
              <a:gd name="connsiteY6" fmla="*/ 4048125 h 6858000"/>
              <a:gd name="connsiteX7" fmla="*/ 0 w 7696201"/>
              <a:gd name="connsiteY7" fmla="*/ 4476722 h 6858000"/>
              <a:gd name="connsiteX8" fmla="*/ 752475 w 7696201"/>
              <a:gd name="connsiteY8" fmla="*/ 9525 h 6858000"/>
              <a:gd name="connsiteX0" fmla="*/ 752475 w 7696201"/>
              <a:gd name="connsiteY0" fmla="*/ 9525 h 6858000"/>
              <a:gd name="connsiteX1" fmla="*/ 7696201 w 7696201"/>
              <a:gd name="connsiteY1" fmla="*/ 0 h 6858000"/>
              <a:gd name="connsiteX2" fmla="*/ 7696201 w 7696201"/>
              <a:gd name="connsiteY2" fmla="*/ 6858000 h 6858000"/>
              <a:gd name="connsiteX3" fmla="*/ 1295401 w 7696201"/>
              <a:gd name="connsiteY3" fmla="*/ 6362699 h 6858000"/>
              <a:gd name="connsiteX4" fmla="*/ 990601 w 7696201"/>
              <a:gd name="connsiteY4" fmla="*/ 4876772 h 6858000"/>
              <a:gd name="connsiteX5" fmla="*/ 1771651 w 7696201"/>
              <a:gd name="connsiteY5" fmla="*/ 4600575 h 6858000"/>
              <a:gd name="connsiteX6" fmla="*/ 1133476 w 7696201"/>
              <a:gd name="connsiteY6" fmla="*/ 4048125 h 6858000"/>
              <a:gd name="connsiteX7" fmla="*/ 0 w 7696201"/>
              <a:gd name="connsiteY7" fmla="*/ 4476722 h 6858000"/>
              <a:gd name="connsiteX8" fmla="*/ 752475 w 7696201"/>
              <a:gd name="connsiteY8" fmla="*/ 9525 h 6858000"/>
              <a:gd name="connsiteX0" fmla="*/ 752475 w 7696201"/>
              <a:gd name="connsiteY0" fmla="*/ 9525 h 6867524"/>
              <a:gd name="connsiteX1" fmla="*/ 7696201 w 7696201"/>
              <a:gd name="connsiteY1" fmla="*/ 0 h 6867524"/>
              <a:gd name="connsiteX2" fmla="*/ 7696201 w 7696201"/>
              <a:gd name="connsiteY2" fmla="*/ 6858000 h 6867524"/>
              <a:gd name="connsiteX3" fmla="*/ 628651 w 7696201"/>
              <a:gd name="connsiteY3" fmla="*/ 6867524 h 6867524"/>
              <a:gd name="connsiteX4" fmla="*/ 990601 w 7696201"/>
              <a:gd name="connsiteY4" fmla="*/ 4876772 h 6867524"/>
              <a:gd name="connsiteX5" fmla="*/ 1771651 w 7696201"/>
              <a:gd name="connsiteY5" fmla="*/ 4600575 h 6867524"/>
              <a:gd name="connsiteX6" fmla="*/ 1133476 w 7696201"/>
              <a:gd name="connsiteY6" fmla="*/ 4048125 h 6867524"/>
              <a:gd name="connsiteX7" fmla="*/ 0 w 7696201"/>
              <a:gd name="connsiteY7" fmla="*/ 4476722 h 6867524"/>
              <a:gd name="connsiteX8" fmla="*/ 752475 w 7696201"/>
              <a:gd name="connsiteY8" fmla="*/ 9525 h 6867524"/>
              <a:gd name="connsiteX0" fmla="*/ 752475 w 7696201"/>
              <a:gd name="connsiteY0" fmla="*/ 9525 h 6867524"/>
              <a:gd name="connsiteX1" fmla="*/ 7696201 w 7696201"/>
              <a:gd name="connsiteY1" fmla="*/ 0 h 6867524"/>
              <a:gd name="connsiteX2" fmla="*/ 7696201 w 7696201"/>
              <a:gd name="connsiteY2" fmla="*/ 6858000 h 6867524"/>
              <a:gd name="connsiteX3" fmla="*/ 628651 w 7696201"/>
              <a:gd name="connsiteY3" fmla="*/ 6867524 h 6867524"/>
              <a:gd name="connsiteX4" fmla="*/ 1800226 w 7696201"/>
              <a:gd name="connsiteY4" fmla="*/ 5029172 h 6867524"/>
              <a:gd name="connsiteX5" fmla="*/ 1771651 w 7696201"/>
              <a:gd name="connsiteY5" fmla="*/ 4600575 h 6867524"/>
              <a:gd name="connsiteX6" fmla="*/ 1133476 w 7696201"/>
              <a:gd name="connsiteY6" fmla="*/ 4048125 h 6867524"/>
              <a:gd name="connsiteX7" fmla="*/ 0 w 7696201"/>
              <a:gd name="connsiteY7" fmla="*/ 4476722 h 6867524"/>
              <a:gd name="connsiteX8" fmla="*/ 752475 w 7696201"/>
              <a:gd name="connsiteY8" fmla="*/ 9525 h 6867524"/>
              <a:gd name="connsiteX0" fmla="*/ 752475 w 7696201"/>
              <a:gd name="connsiteY0" fmla="*/ 9525 h 6867524"/>
              <a:gd name="connsiteX1" fmla="*/ 7696201 w 7696201"/>
              <a:gd name="connsiteY1" fmla="*/ 0 h 6867524"/>
              <a:gd name="connsiteX2" fmla="*/ 7696201 w 7696201"/>
              <a:gd name="connsiteY2" fmla="*/ 6858000 h 6867524"/>
              <a:gd name="connsiteX3" fmla="*/ 628651 w 7696201"/>
              <a:gd name="connsiteY3" fmla="*/ 6867524 h 6867524"/>
              <a:gd name="connsiteX4" fmla="*/ 1695451 w 7696201"/>
              <a:gd name="connsiteY4" fmla="*/ 5295872 h 6867524"/>
              <a:gd name="connsiteX5" fmla="*/ 1771651 w 7696201"/>
              <a:gd name="connsiteY5" fmla="*/ 4600575 h 6867524"/>
              <a:gd name="connsiteX6" fmla="*/ 1133476 w 7696201"/>
              <a:gd name="connsiteY6" fmla="*/ 4048125 h 6867524"/>
              <a:gd name="connsiteX7" fmla="*/ 0 w 7696201"/>
              <a:gd name="connsiteY7" fmla="*/ 4476722 h 6867524"/>
              <a:gd name="connsiteX8" fmla="*/ 752475 w 7696201"/>
              <a:gd name="connsiteY8" fmla="*/ 9525 h 6867524"/>
              <a:gd name="connsiteX0" fmla="*/ 752475 w 7696201"/>
              <a:gd name="connsiteY0" fmla="*/ 9525 h 6867524"/>
              <a:gd name="connsiteX1" fmla="*/ 7696201 w 7696201"/>
              <a:gd name="connsiteY1" fmla="*/ 0 h 6867524"/>
              <a:gd name="connsiteX2" fmla="*/ 7696201 w 7696201"/>
              <a:gd name="connsiteY2" fmla="*/ 6858000 h 6867524"/>
              <a:gd name="connsiteX3" fmla="*/ 1409701 w 7696201"/>
              <a:gd name="connsiteY3" fmla="*/ 6867524 h 6867524"/>
              <a:gd name="connsiteX4" fmla="*/ 1695451 w 7696201"/>
              <a:gd name="connsiteY4" fmla="*/ 5295872 h 6867524"/>
              <a:gd name="connsiteX5" fmla="*/ 1771651 w 7696201"/>
              <a:gd name="connsiteY5" fmla="*/ 4600575 h 6867524"/>
              <a:gd name="connsiteX6" fmla="*/ 1133476 w 7696201"/>
              <a:gd name="connsiteY6" fmla="*/ 4048125 h 6867524"/>
              <a:gd name="connsiteX7" fmla="*/ 0 w 7696201"/>
              <a:gd name="connsiteY7" fmla="*/ 4476722 h 6867524"/>
              <a:gd name="connsiteX8" fmla="*/ 752475 w 7696201"/>
              <a:gd name="connsiteY8" fmla="*/ 9525 h 6867524"/>
              <a:gd name="connsiteX0" fmla="*/ 752475 w 7696201"/>
              <a:gd name="connsiteY0" fmla="*/ 9525 h 6858000"/>
              <a:gd name="connsiteX1" fmla="*/ 7696201 w 7696201"/>
              <a:gd name="connsiteY1" fmla="*/ 0 h 6858000"/>
              <a:gd name="connsiteX2" fmla="*/ 7696201 w 7696201"/>
              <a:gd name="connsiteY2" fmla="*/ 6858000 h 6858000"/>
              <a:gd name="connsiteX3" fmla="*/ 2009776 w 7696201"/>
              <a:gd name="connsiteY3" fmla="*/ 6772274 h 6858000"/>
              <a:gd name="connsiteX4" fmla="*/ 1695451 w 7696201"/>
              <a:gd name="connsiteY4" fmla="*/ 5295872 h 6858000"/>
              <a:gd name="connsiteX5" fmla="*/ 1771651 w 7696201"/>
              <a:gd name="connsiteY5" fmla="*/ 4600575 h 6858000"/>
              <a:gd name="connsiteX6" fmla="*/ 1133476 w 7696201"/>
              <a:gd name="connsiteY6" fmla="*/ 4048125 h 6858000"/>
              <a:gd name="connsiteX7" fmla="*/ 0 w 7696201"/>
              <a:gd name="connsiteY7" fmla="*/ 4476722 h 6858000"/>
              <a:gd name="connsiteX8" fmla="*/ 752475 w 7696201"/>
              <a:gd name="connsiteY8" fmla="*/ 9525 h 6858000"/>
              <a:gd name="connsiteX0" fmla="*/ 752475 w 7696201"/>
              <a:gd name="connsiteY0" fmla="*/ 9525 h 6858000"/>
              <a:gd name="connsiteX1" fmla="*/ 7696201 w 7696201"/>
              <a:gd name="connsiteY1" fmla="*/ 0 h 6858000"/>
              <a:gd name="connsiteX2" fmla="*/ 7696201 w 7696201"/>
              <a:gd name="connsiteY2" fmla="*/ 6858000 h 6858000"/>
              <a:gd name="connsiteX3" fmla="*/ 1362076 w 7696201"/>
              <a:gd name="connsiteY3" fmla="*/ 6857999 h 6858000"/>
              <a:gd name="connsiteX4" fmla="*/ 1695451 w 7696201"/>
              <a:gd name="connsiteY4" fmla="*/ 5295872 h 6858000"/>
              <a:gd name="connsiteX5" fmla="*/ 1771651 w 7696201"/>
              <a:gd name="connsiteY5" fmla="*/ 4600575 h 6858000"/>
              <a:gd name="connsiteX6" fmla="*/ 1133476 w 7696201"/>
              <a:gd name="connsiteY6" fmla="*/ 4048125 h 6858000"/>
              <a:gd name="connsiteX7" fmla="*/ 0 w 7696201"/>
              <a:gd name="connsiteY7" fmla="*/ 4476722 h 6858000"/>
              <a:gd name="connsiteX8" fmla="*/ 752475 w 7696201"/>
              <a:gd name="connsiteY8" fmla="*/ 9525 h 6858000"/>
              <a:gd name="connsiteX0" fmla="*/ 752475 w 7696201"/>
              <a:gd name="connsiteY0" fmla="*/ 9525 h 6858000"/>
              <a:gd name="connsiteX1" fmla="*/ 7696201 w 7696201"/>
              <a:gd name="connsiteY1" fmla="*/ 0 h 6858000"/>
              <a:gd name="connsiteX2" fmla="*/ 7696201 w 7696201"/>
              <a:gd name="connsiteY2" fmla="*/ 6858000 h 6858000"/>
              <a:gd name="connsiteX3" fmla="*/ 1362076 w 7696201"/>
              <a:gd name="connsiteY3" fmla="*/ 6857999 h 6858000"/>
              <a:gd name="connsiteX4" fmla="*/ 1619251 w 7696201"/>
              <a:gd name="connsiteY4" fmla="*/ 5314922 h 6858000"/>
              <a:gd name="connsiteX5" fmla="*/ 1771651 w 7696201"/>
              <a:gd name="connsiteY5" fmla="*/ 4600575 h 6858000"/>
              <a:gd name="connsiteX6" fmla="*/ 1133476 w 7696201"/>
              <a:gd name="connsiteY6" fmla="*/ 4048125 h 6858000"/>
              <a:gd name="connsiteX7" fmla="*/ 0 w 7696201"/>
              <a:gd name="connsiteY7" fmla="*/ 4476722 h 6858000"/>
              <a:gd name="connsiteX8" fmla="*/ 752475 w 7696201"/>
              <a:gd name="connsiteY8" fmla="*/ 952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96201" h="6858000">
                <a:moveTo>
                  <a:pt x="752475" y="9525"/>
                </a:moveTo>
                <a:lnTo>
                  <a:pt x="7696201" y="0"/>
                </a:lnTo>
                <a:lnTo>
                  <a:pt x="7696201" y="6858000"/>
                </a:lnTo>
                <a:lnTo>
                  <a:pt x="1362076" y="6857999"/>
                </a:lnTo>
                <a:lnTo>
                  <a:pt x="1619251" y="5314922"/>
                </a:lnTo>
                <a:lnTo>
                  <a:pt x="1771651" y="4600575"/>
                </a:lnTo>
                <a:lnTo>
                  <a:pt x="1133476" y="4048125"/>
                </a:lnTo>
                <a:lnTo>
                  <a:pt x="0" y="4476722"/>
                </a:lnTo>
                <a:cubicBezTo>
                  <a:pt x="250825" y="2987656"/>
                  <a:pt x="501650" y="1479541"/>
                  <a:pt x="752475" y="9525"/>
                </a:cubicBezTo>
                <a:close/>
              </a:path>
            </a:pathLst>
          </a:custGeom>
          <a:solidFill>
            <a:schemeClr val="bg1"/>
          </a:solidFill>
          <a:ln>
            <a:solidFill>
              <a:srgbClr val="F1A0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050"/>
          </a:p>
        </p:txBody>
      </p:sp>
    </p:spTree>
    <p:extLst>
      <p:ext uri="{BB962C8B-B14F-4D97-AF65-F5344CB8AC3E}">
        <p14:creationId xmlns:p14="http://schemas.microsoft.com/office/powerpoint/2010/main" val="1604084222"/>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E65BED4-282D-4FB6-801B-D5E60680F36A}"/>
              </a:ext>
            </a:extLst>
          </p:cNvPr>
          <p:cNvSpPr>
            <a:spLocks noGrp="1"/>
          </p:cNvSpPr>
          <p:nvPr>
            <p:ph type="sldNum" idx="10"/>
          </p:nvPr>
        </p:nvSpPr>
        <p:spPr/>
        <p:txBody>
          <a:bodyPr/>
          <a:lstStyle/>
          <a:p>
            <a:pPr algn="r"/>
            <a:fld id="{00000000-1234-1234-1234-123412341234}" type="slidenum">
              <a:rPr lang="en" sz="1300" b="1" smtClean="0">
                <a:solidFill>
                  <a:srgbClr val="021028"/>
                </a:solidFill>
                <a:latin typeface="Open Sans"/>
                <a:ea typeface="Open Sans"/>
                <a:cs typeface="Open Sans"/>
                <a:sym typeface="Open Sans"/>
              </a:rPr>
              <a:pPr algn="r"/>
              <a:t>‹#›</a:t>
            </a:fld>
            <a:endParaRPr lang="en" sz="1300" b="1">
              <a:solidFill>
                <a:srgbClr val="021028"/>
              </a:solidFill>
              <a:latin typeface="Open Sans"/>
              <a:ea typeface="Open Sans"/>
              <a:cs typeface="Open Sans"/>
              <a:sym typeface="Open Sans"/>
            </a:endParaRPr>
          </a:p>
        </p:txBody>
      </p:sp>
      <p:sp>
        <p:nvSpPr>
          <p:cNvPr id="4" name="Google Shape;25;p4">
            <a:extLst>
              <a:ext uri="{FF2B5EF4-FFF2-40B4-BE49-F238E27FC236}">
                <a16:creationId xmlns:a16="http://schemas.microsoft.com/office/drawing/2014/main" id="{9640853E-811C-4D89-933F-B5B509817674}"/>
              </a:ext>
            </a:extLst>
          </p:cNvPr>
          <p:cNvSpPr/>
          <p:nvPr userDrawn="1"/>
        </p:nvSpPr>
        <p:spPr>
          <a:xfrm>
            <a:off x="1" y="1"/>
            <a:ext cx="4099451" cy="5145755"/>
          </a:xfrm>
          <a:custGeom>
            <a:avLst/>
            <a:gdLst/>
            <a:ahLst/>
            <a:cxnLst/>
            <a:rect l="l" t="t" r="r" b="b"/>
            <a:pathLst>
              <a:path w="2009535" h="2522429" extrusionOk="0">
                <a:moveTo>
                  <a:pt x="1578387" y="1949978"/>
                </a:moveTo>
                <a:lnTo>
                  <a:pt x="1358608" y="1751220"/>
                </a:lnTo>
                <a:lnTo>
                  <a:pt x="1358842" y="1750986"/>
                </a:lnTo>
                <a:lnTo>
                  <a:pt x="1667606" y="0"/>
                </a:lnTo>
                <a:lnTo>
                  <a:pt x="0" y="0"/>
                </a:lnTo>
                <a:lnTo>
                  <a:pt x="0" y="2522429"/>
                </a:lnTo>
                <a:lnTo>
                  <a:pt x="1880844" y="2522429"/>
                </a:lnTo>
                <a:lnTo>
                  <a:pt x="2009535" y="1793027"/>
                </a:lnTo>
                <a:close/>
              </a:path>
            </a:pathLst>
          </a:custGeom>
          <a:solidFill>
            <a:srgbClr val="F1A0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 name="Google Shape;26;p4">
            <a:extLst>
              <a:ext uri="{FF2B5EF4-FFF2-40B4-BE49-F238E27FC236}">
                <a16:creationId xmlns:a16="http://schemas.microsoft.com/office/drawing/2014/main" id="{EFD522D7-9BE2-4E43-97C8-9E98C3E9C00F}"/>
              </a:ext>
            </a:extLst>
          </p:cNvPr>
          <p:cNvSpPr/>
          <p:nvPr userDrawn="1"/>
        </p:nvSpPr>
        <p:spPr>
          <a:xfrm>
            <a:off x="2770809" y="0"/>
            <a:ext cx="1172070" cy="3570426"/>
          </a:xfrm>
          <a:custGeom>
            <a:avLst/>
            <a:gdLst/>
            <a:ahLst/>
            <a:cxnLst/>
            <a:rect l="l" t="t" r="r" b="b"/>
            <a:pathLst>
              <a:path w="21600" h="21600" extrusionOk="0">
                <a:moveTo>
                  <a:pt x="11603" y="0"/>
                </a:moveTo>
                <a:lnTo>
                  <a:pt x="0" y="21600"/>
                </a:lnTo>
                <a:lnTo>
                  <a:pt x="10690" y="20324"/>
                </a:lnTo>
                <a:lnTo>
                  <a:pt x="21600" y="0"/>
                </a:lnTo>
                <a:close/>
              </a:path>
            </a:pathLst>
          </a:custGeom>
          <a:solidFill>
            <a:schemeClr val="accent1"/>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 name="Google Shape;27;p4">
            <a:extLst>
              <a:ext uri="{FF2B5EF4-FFF2-40B4-BE49-F238E27FC236}">
                <a16:creationId xmlns:a16="http://schemas.microsoft.com/office/drawing/2014/main" id="{46E3828E-66F3-495E-92A9-78D0FF4E3904}"/>
              </a:ext>
            </a:extLst>
          </p:cNvPr>
          <p:cNvSpPr/>
          <p:nvPr userDrawn="1"/>
        </p:nvSpPr>
        <p:spPr>
          <a:xfrm>
            <a:off x="3835223" y="3445179"/>
            <a:ext cx="841968" cy="1698300"/>
          </a:xfrm>
          <a:custGeom>
            <a:avLst/>
            <a:gdLst/>
            <a:ahLst/>
            <a:cxnLst/>
            <a:rect l="l" t="t" r="r" b="b"/>
            <a:pathLst>
              <a:path w="21600" h="21600" extrusionOk="0">
                <a:moveTo>
                  <a:pt x="13915" y="21600"/>
                </a:moveTo>
                <a:lnTo>
                  <a:pt x="21600" y="0"/>
                </a:lnTo>
                <a:lnTo>
                  <a:pt x="6732" y="2683"/>
                </a:lnTo>
                <a:lnTo>
                  <a:pt x="0" y="21600"/>
                </a:lnTo>
                <a:close/>
              </a:path>
            </a:pathLst>
          </a:custGeom>
          <a:solidFill>
            <a:schemeClr val="accent3">
              <a:lumMod val="60000"/>
              <a:lumOff val="40000"/>
            </a:scheme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 name="Google Shape;28;p4">
            <a:extLst>
              <a:ext uri="{FF2B5EF4-FFF2-40B4-BE49-F238E27FC236}">
                <a16:creationId xmlns:a16="http://schemas.microsoft.com/office/drawing/2014/main" id="{494EBF2D-2890-46A6-8AEE-9393B4252FE5}"/>
              </a:ext>
            </a:extLst>
          </p:cNvPr>
          <p:cNvSpPr/>
          <p:nvPr userDrawn="1"/>
        </p:nvSpPr>
        <p:spPr>
          <a:xfrm>
            <a:off x="2770334" y="3039892"/>
            <a:ext cx="1906902" cy="936306"/>
          </a:xfrm>
          <a:custGeom>
            <a:avLst/>
            <a:gdLst/>
            <a:ahLst/>
            <a:cxnLst/>
            <a:rect l="l" t="t" r="r" b="b"/>
            <a:pathLst>
              <a:path w="21600" h="21600" extrusionOk="0">
                <a:moveTo>
                  <a:pt x="21600" y="9350"/>
                </a:moveTo>
                <a:lnTo>
                  <a:pt x="5076" y="21600"/>
                </a:lnTo>
                <a:lnTo>
                  <a:pt x="0" y="12250"/>
                </a:lnTo>
                <a:lnTo>
                  <a:pt x="16518" y="0"/>
                </a:lnTo>
                <a:close/>
              </a:path>
            </a:pathLst>
          </a:custGeom>
          <a:solidFill>
            <a:srgbClr val="3E8EC6"/>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 name="Title 1">
            <a:extLst>
              <a:ext uri="{FF2B5EF4-FFF2-40B4-BE49-F238E27FC236}">
                <a16:creationId xmlns:a16="http://schemas.microsoft.com/office/drawing/2014/main" id="{8A3D5C23-7120-4C08-829A-F181CCC6FB40}"/>
              </a:ext>
            </a:extLst>
          </p:cNvPr>
          <p:cNvSpPr>
            <a:spLocks noGrp="1"/>
          </p:cNvSpPr>
          <p:nvPr>
            <p:ph type="title"/>
          </p:nvPr>
        </p:nvSpPr>
        <p:spPr>
          <a:xfrm>
            <a:off x="153285" y="1754857"/>
            <a:ext cx="2823358" cy="697502"/>
          </a:xfrm>
        </p:spPr>
        <p:txBody>
          <a:bodyPr/>
          <a:lstStyle/>
          <a:p>
            <a:r>
              <a:rPr lang="en-US"/>
              <a:t>Click to edit Master title style</a:t>
            </a:r>
            <a:endParaRPr lang="en-AU"/>
          </a:p>
        </p:txBody>
      </p:sp>
    </p:spTree>
    <p:extLst>
      <p:ext uri="{BB962C8B-B14F-4D97-AF65-F5344CB8AC3E}">
        <p14:creationId xmlns:p14="http://schemas.microsoft.com/office/powerpoint/2010/main" val="3218511352"/>
      </p:ext>
    </p:extLst>
  </p:cSld>
  <p:clrMapOvr>
    <a:masterClrMapping/>
  </p:clrMapOvr>
  <p:transition>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 1 column + image">
  <p:cSld name="Title + 1 column + image">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4325375" y="836000"/>
            <a:ext cx="4256100" cy="396300"/>
          </a:xfrm>
          <a:prstGeom prst="rect">
            <a:avLst/>
          </a:prstGeom>
        </p:spPr>
        <p:txBody>
          <a:bodyPr spcFirstLastPara="1" wrap="square" lIns="0" tIns="0" rIns="0" bIns="0" anchor="b" anchorCtr="0">
            <a:noAutofit/>
          </a:bodyPr>
          <a:lstStyle>
            <a:lvl1pPr lvl="0" rtl="0">
              <a:spcBef>
                <a:spcPts val="0"/>
              </a:spcBef>
              <a:spcAft>
                <a:spcPts val="0"/>
              </a:spcAft>
              <a:buSzPts val="2800"/>
              <a:buNone/>
              <a:defRPr sz="2800"/>
            </a:lvl1pPr>
            <a:lvl2pPr lvl="1" rtl="0">
              <a:spcBef>
                <a:spcPts val="0"/>
              </a:spcBef>
              <a:spcAft>
                <a:spcPts val="0"/>
              </a:spcAft>
              <a:buSzPts val="2800"/>
              <a:buNone/>
              <a:defRPr sz="2800"/>
            </a:lvl2pPr>
            <a:lvl3pPr lvl="2" rtl="0">
              <a:spcBef>
                <a:spcPts val="0"/>
              </a:spcBef>
              <a:spcAft>
                <a:spcPts val="0"/>
              </a:spcAft>
              <a:buSzPts val="2800"/>
              <a:buNone/>
              <a:defRPr sz="2800"/>
            </a:lvl3pPr>
            <a:lvl4pPr lvl="3" rtl="0">
              <a:spcBef>
                <a:spcPts val="0"/>
              </a:spcBef>
              <a:spcAft>
                <a:spcPts val="0"/>
              </a:spcAft>
              <a:buSzPts val="2800"/>
              <a:buNone/>
              <a:defRPr sz="2800"/>
            </a:lvl4pPr>
            <a:lvl5pPr lvl="4" rtl="0">
              <a:spcBef>
                <a:spcPts val="0"/>
              </a:spcBef>
              <a:spcAft>
                <a:spcPts val="0"/>
              </a:spcAft>
              <a:buSzPts val="2800"/>
              <a:buNone/>
              <a:defRPr sz="2800"/>
            </a:lvl5pPr>
            <a:lvl6pPr lvl="5" rtl="0">
              <a:spcBef>
                <a:spcPts val="0"/>
              </a:spcBef>
              <a:spcAft>
                <a:spcPts val="0"/>
              </a:spcAft>
              <a:buSzPts val="2800"/>
              <a:buNone/>
              <a:defRPr sz="2800"/>
            </a:lvl6pPr>
            <a:lvl7pPr lvl="6" rtl="0">
              <a:spcBef>
                <a:spcPts val="0"/>
              </a:spcBef>
              <a:spcAft>
                <a:spcPts val="0"/>
              </a:spcAft>
              <a:buSzPts val="2800"/>
              <a:buNone/>
              <a:defRPr sz="2800"/>
            </a:lvl7pPr>
            <a:lvl8pPr lvl="7" rtl="0">
              <a:spcBef>
                <a:spcPts val="0"/>
              </a:spcBef>
              <a:spcAft>
                <a:spcPts val="0"/>
              </a:spcAft>
              <a:buSzPts val="2800"/>
              <a:buNone/>
              <a:defRPr sz="2800"/>
            </a:lvl8pPr>
            <a:lvl9pPr lvl="8" rtl="0">
              <a:spcBef>
                <a:spcPts val="0"/>
              </a:spcBef>
              <a:spcAft>
                <a:spcPts val="0"/>
              </a:spcAft>
              <a:buSzPts val="2800"/>
              <a:buNone/>
              <a:defRPr sz="2800"/>
            </a:lvl9pPr>
          </a:lstStyle>
          <a:p>
            <a:r>
              <a:rPr lang="en-US"/>
              <a:t>Click to edit Master title style</a:t>
            </a:r>
            <a:endParaRPr/>
          </a:p>
        </p:txBody>
      </p:sp>
      <p:sp>
        <p:nvSpPr>
          <p:cNvPr id="40" name="Google Shape;40;p6"/>
          <p:cNvSpPr txBox="1">
            <a:spLocks noGrp="1"/>
          </p:cNvSpPr>
          <p:nvPr>
            <p:ph type="body" idx="1"/>
          </p:nvPr>
        </p:nvSpPr>
        <p:spPr>
          <a:xfrm>
            <a:off x="4325375" y="1353949"/>
            <a:ext cx="4256100" cy="1569600"/>
          </a:xfrm>
          <a:prstGeom prst="rect">
            <a:avLst/>
          </a:prstGeom>
        </p:spPr>
        <p:txBody>
          <a:bodyPr spcFirstLastPara="1" wrap="square" lIns="0" tIns="0" rIns="0" bIns="0" anchor="t" anchorCtr="0">
            <a:noAutofit/>
          </a:bodyPr>
          <a:lstStyle>
            <a:lvl1pPr marL="457189" lvl="0" indent="-355591" rtl="0">
              <a:spcBef>
                <a:spcPts val="0"/>
              </a:spcBef>
              <a:spcAft>
                <a:spcPts val="0"/>
              </a:spcAft>
              <a:buSzPts val="2000"/>
              <a:buChar char="▸"/>
              <a:defRPr sz="2000"/>
            </a:lvl1pPr>
            <a:lvl2pPr marL="914378" lvl="1" indent="-355591" rtl="0">
              <a:spcBef>
                <a:spcPts val="800"/>
              </a:spcBef>
              <a:spcAft>
                <a:spcPts val="0"/>
              </a:spcAft>
              <a:buSzPts val="2000"/>
              <a:buChar char="▹"/>
              <a:defRPr sz="2000"/>
            </a:lvl2pPr>
            <a:lvl3pPr marL="1371566" lvl="2" indent="-355591" rtl="0">
              <a:spcBef>
                <a:spcPts val="800"/>
              </a:spcBef>
              <a:spcAft>
                <a:spcPts val="0"/>
              </a:spcAft>
              <a:buSzPts val="2000"/>
              <a:buChar char="■"/>
              <a:defRPr sz="2000"/>
            </a:lvl3pPr>
            <a:lvl4pPr marL="1828754" lvl="3" indent="-355591" rtl="0">
              <a:spcBef>
                <a:spcPts val="800"/>
              </a:spcBef>
              <a:spcAft>
                <a:spcPts val="0"/>
              </a:spcAft>
              <a:buSzPts val="2000"/>
              <a:buChar char="●"/>
              <a:defRPr sz="2000"/>
            </a:lvl4pPr>
            <a:lvl5pPr marL="2285943" lvl="4" indent="-355591" rtl="0">
              <a:spcBef>
                <a:spcPts val="800"/>
              </a:spcBef>
              <a:spcAft>
                <a:spcPts val="0"/>
              </a:spcAft>
              <a:buSzPts val="2000"/>
              <a:buChar char="○"/>
              <a:defRPr sz="2000"/>
            </a:lvl5pPr>
            <a:lvl6pPr marL="2743132" lvl="5" indent="-355591" rtl="0">
              <a:spcBef>
                <a:spcPts val="800"/>
              </a:spcBef>
              <a:spcAft>
                <a:spcPts val="0"/>
              </a:spcAft>
              <a:buSzPts val="2000"/>
              <a:buChar char="■"/>
              <a:defRPr sz="2000"/>
            </a:lvl6pPr>
            <a:lvl7pPr marL="3200320" lvl="6" indent="-355591" rtl="0">
              <a:spcBef>
                <a:spcPts val="800"/>
              </a:spcBef>
              <a:spcAft>
                <a:spcPts val="0"/>
              </a:spcAft>
              <a:buSzPts val="2000"/>
              <a:buChar char="●"/>
              <a:defRPr sz="2000"/>
            </a:lvl7pPr>
            <a:lvl8pPr marL="3657509" lvl="7" indent="-355591" rtl="0">
              <a:spcBef>
                <a:spcPts val="800"/>
              </a:spcBef>
              <a:spcAft>
                <a:spcPts val="0"/>
              </a:spcAft>
              <a:buSzPts val="2000"/>
              <a:buChar char="○"/>
              <a:defRPr sz="2000"/>
            </a:lvl8pPr>
            <a:lvl9pPr marL="4114697" lvl="8" indent="-355591" rtl="0">
              <a:spcBef>
                <a:spcPts val="800"/>
              </a:spcBef>
              <a:spcAft>
                <a:spcPts val="800"/>
              </a:spcAft>
              <a:buSzPts val="2000"/>
              <a:buChar char="■"/>
              <a:defRPr sz="2000"/>
            </a:lvl9pPr>
          </a:lstStyle>
          <a:p>
            <a:pPr lvl="0"/>
            <a:r>
              <a:rPr lang="en-US"/>
              <a:t>Click to edit Master text styles</a:t>
            </a:r>
          </a:p>
        </p:txBody>
      </p:sp>
      <p:sp>
        <p:nvSpPr>
          <p:cNvPr id="41" name="Google Shape;41;p6"/>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lgn="r"/>
            <a:fld id="{00000000-1234-1234-1234-123412341234}" type="slidenum">
              <a:rPr lang="en" sz="1300" b="1" smtClean="0">
                <a:solidFill>
                  <a:srgbClr val="021028"/>
                </a:solidFill>
                <a:latin typeface="Open Sans"/>
                <a:ea typeface="Open Sans"/>
                <a:cs typeface="Open Sans"/>
                <a:sym typeface="Open Sans"/>
              </a:rPr>
              <a:pPr algn="r"/>
              <a:t>‹#›</a:t>
            </a:fld>
            <a:endParaRPr lang="en" sz="1300" b="1">
              <a:solidFill>
                <a:srgbClr val="021028"/>
              </a:solidFill>
              <a:latin typeface="Open Sans"/>
              <a:ea typeface="Open Sans"/>
              <a:cs typeface="Open Sans"/>
              <a:sym typeface="Open Sans"/>
            </a:endParaRPr>
          </a:p>
        </p:txBody>
      </p:sp>
    </p:spTree>
    <p:extLst>
      <p:ext uri="{BB962C8B-B14F-4D97-AF65-F5344CB8AC3E}">
        <p14:creationId xmlns:p14="http://schemas.microsoft.com/office/powerpoint/2010/main" val="2381942433"/>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7B64311-B3CF-4F6B-927F-18FCF65DA43F}"/>
              </a:ext>
            </a:extLst>
          </p:cNvPr>
          <p:cNvSpPr/>
          <p:nvPr userDrawn="1"/>
        </p:nvSpPr>
        <p:spPr>
          <a:xfrm>
            <a:off x="-317311" y="0"/>
            <a:ext cx="8209128" cy="5143479"/>
          </a:xfrm>
          <a:prstGeom prst="rect">
            <a:avLst/>
          </a:prstGeom>
          <a:solidFill>
            <a:srgbClr val="3060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050"/>
          </a:p>
        </p:txBody>
      </p:sp>
      <p:pic>
        <p:nvPicPr>
          <p:cNvPr id="9" name="Picture 8">
            <a:extLst>
              <a:ext uri="{FF2B5EF4-FFF2-40B4-BE49-F238E27FC236}">
                <a16:creationId xmlns:a16="http://schemas.microsoft.com/office/drawing/2014/main" id="{6E568137-1D20-4363-967F-8D7105226D5B}"/>
              </a:ext>
            </a:extLst>
          </p:cNvPr>
          <p:cNvPicPr>
            <a:picLocks noChangeAspect="1"/>
          </p:cNvPicPr>
          <p:nvPr userDrawn="1"/>
        </p:nvPicPr>
        <p:blipFill rotWithShape="1">
          <a:blip r:embed="rId2"/>
          <a:srcRect t="7960" b="9608"/>
          <a:stretch/>
        </p:blipFill>
        <p:spPr>
          <a:xfrm>
            <a:off x="6510959" y="0"/>
            <a:ext cx="2602334" cy="5143479"/>
          </a:xfrm>
          <a:prstGeom prst="rect">
            <a:avLst/>
          </a:prstGeom>
        </p:spPr>
      </p:pic>
      <p:sp>
        <p:nvSpPr>
          <p:cNvPr id="2" name="Title 1">
            <a:extLst>
              <a:ext uri="{FF2B5EF4-FFF2-40B4-BE49-F238E27FC236}">
                <a16:creationId xmlns:a16="http://schemas.microsoft.com/office/drawing/2014/main" id="{92267CEC-96B2-4F64-AC80-2A2B125DAEFD}"/>
              </a:ext>
            </a:extLst>
          </p:cNvPr>
          <p:cNvSpPr>
            <a:spLocks noGrp="1"/>
          </p:cNvSpPr>
          <p:nvPr>
            <p:ph type="title"/>
          </p:nvPr>
        </p:nvSpPr>
        <p:spPr/>
        <p:txBody>
          <a:bodyPr/>
          <a:lstStyle/>
          <a:p>
            <a:r>
              <a:rPr lang="en-US"/>
              <a:t>Click to edit Master title style</a:t>
            </a:r>
            <a:endParaRPr lang="en-AU"/>
          </a:p>
        </p:txBody>
      </p:sp>
      <p:sp>
        <p:nvSpPr>
          <p:cNvPr id="3" name="Slide Number Placeholder 2">
            <a:extLst>
              <a:ext uri="{FF2B5EF4-FFF2-40B4-BE49-F238E27FC236}">
                <a16:creationId xmlns:a16="http://schemas.microsoft.com/office/drawing/2014/main" id="{CD3BBC3F-5CD0-49A0-8A18-A466520DE10D}"/>
              </a:ext>
            </a:extLst>
          </p:cNvPr>
          <p:cNvSpPr>
            <a:spLocks noGrp="1"/>
          </p:cNvSpPr>
          <p:nvPr>
            <p:ph type="sldNum" idx="10"/>
          </p:nvPr>
        </p:nvSpPr>
        <p:spPr/>
        <p:txBody>
          <a:bodyPr/>
          <a:lstStyle/>
          <a:p>
            <a:pPr algn="r"/>
            <a:fld id="{00000000-1234-1234-1234-123412341234}" type="slidenum">
              <a:rPr lang="en" sz="1300" b="1" smtClean="0">
                <a:solidFill>
                  <a:srgbClr val="021028"/>
                </a:solidFill>
                <a:latin typeface="Open Sans"/>
                <a:ea typeface="Open Sans"/>
                <a:cs typeface="Open Sans"/>
                <a:sym typeface="Open Sans"/>
              </a:rPr>
              <a:pPr algn="r"/>
              <a:t>‹#›</a:t>
            </a:fld>
            <a:endParaRPr lang="en" sz="1300" b="1">
              <a:solidFill>
                <a:srgbClr val="021028"/>
              </a:solidFill>
              <a:latin typeface="Open Sans"/>
              <a:ea typeface="Open Sans"/>
              <a:cs typeface="Open Sans"/>
              <a:sym typeface="Open Sans"/>
            </a:endParaRPr>
          </a:p>
        </p:txBody>
      </p:sp>
      <p:sp>
        <p:nvSpPr>
          <p:cNvPr id="6" name="Google Shape;20;p3">
            <a:extLst>
              <a:ext uri="{FF2B5EF4-FFF2-40B4-BE49-F238E27FC236}">
                <a16:creationId xmlns:a16="http://schemas.microsoft.com/office/drawing/2014/main" id="{D08B8F38-D0AE-4F13-BF64-0EAEABAA45F1}"/>
              </a:ext>
            </a:extLst>
          </p:cNvPr>
          <p:cNvSpPr/>
          <p:nvPr userDrawn="1"/>
        </p:nvSpPr>
        <p:spPr>
          <a:xfrm>
            <a:off x="7492217" y="3445179"/>
            <a:ext cx="841968" cy="1698300"/>
          </a:xfrm>
          <a:custGeom>
            <a:avLst/>
            <a:gdLst/>
            <a:ahLst/>
            <a:cxnLst/>
            <a:rect l="l" t="t" r="r" b="b"/>
            <a:pathLst>
              <a:path w="21600" h="21600" extrusionOk="0">
                <a:moveTo>
                  <a:pt x="13915" y="21600"/>
                </a:moveTo>
                <a:lnTo>
                  <a:pt x="21600" y="0"/>
                </a:lnTo>
                <a:lnTo>
                  <a:pt x="6719" y="2683"/>
                </a:lnTo>
                <a:lnTo>
                  <a:pt x="0" y="21600"/>
                </a:lnTo>
                <a:close/>
              </a:path>
            </a:pathLst>
          </a:custGeom>
          <a:solidFill>
            <a:schemeClr val="accent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 name="Google Shape;19;p3">
            <a:extLst>
              <a:ext uri="{FF2B5EF4-FFF2-40B4-BE49-F238E27FC236}">
                <a16:creationId xmlns:a16="http://schemas.microsoft.com/office/drawing/2014/main" id="{35896218-9677-4CAA-9A2D-CEA1D9AD80E0}"/>
              </a:ext>
            </a:extLst>
          </p:cNvPr>
          <p:cNvSpPr/>
          <p:nvPr userDrawn="1"/>
        </p:nvSpPr>
        <p:spPr>
          <a:xfrm>
            <a:off x="6427799" y="0"/>
            <a:ext cx="1172070" cy="3570426"/>
          </a:xfrm>
          <a:custGeom>
            <a:avLst/>
            <a:gdLst/>
            <a:ahLst/>
            <a:cxnLst/>
            <a:rect l="l" t="t" r="r" b="b"/>
            <a:pathLst>
              <a:path w="21600" h="21600" extrusionOk="0">
                <a:moveTo>
                  <a:pt x="11603" y="0"/>
                </a:moveTo>
                <a:lnTo>
                  <a:pt x="0" y="21600"/>
                </a:lnTo>
                <a:lnTo>
                  <a:pt x="10682" y="20324"/>
                </a:lnTo>
                <a:lnTo>
                  <a:pt x="21600" y="0"/>
                </a:lnTo>
                <a:close/>
              </a:path>
            </a:pathLst>
          </a:custGeom>
          <a:solidFill>
            <a:schemeClr val="accent1"/>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 name="Google Shape;21;p3">
            <a:extLst>
              <a:ext uri="{FF2B5EF4-FFF2-40B4-BE49-F238E27FC236}">
                <a16:creationId xmlns:a16="http://schemas.microsoft.com/office/drawing/2014/main" id="{A3688015-723C-4E0A-854E-AF6A7ECBA4CA}"/>
              </a:ext>
            </a:extLst>
          </p:cNvPr>
          <p:cNvSpPr/>
          <p:nvPr userDrawn="1"/>
        </p:nvSpPr>
        <p:spPr>
          <a:xfrm>
            <a:off x="6426846" y="3039892"/>
            <a:ext cx="1907388" cy="936306"/>
          </a:xfrm>
          <a:custGeom>
            <a:avLst/>
            <a:gdLst/>
            <a:ahLst/>
            <a:cxnLst/>
            <a:rect l="l" t="t" r="r" b="b"/>
            <a:pathLst>
              <a:path w="21600" h="21600" extrusionOk="0">
                <a:moveTo>
                  <a:pt x="21600" y="9350"/>
                </a:moveTo>
                <a:lnTo>
                  <a:pt x="5080" y="21600"/>
                </a:lnTo>
                <a:lnTo>
                  <a:pt x="0" y="12250"/>
                </a:lnTo>
                <a:lnTo>
                  <a:pt x="16520" y="0"/>
                </a:lnTo>
                <a:close/>
              </a:path>
            </a:pathLst>
          </a:custGeom>
          <a:solidFill>
            <a:schemeClr val="accent3"/>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760676833"/>
      </p:ext>
    </p:extLst>
  </p:cSld>
  <p:clrMapOvr>
    <a:masterClrMapping/>
  </p:clrMapOvr>
  <p:transition>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ubtitle">
  <p:cSld name="Subtitle">
    <p:bg>
      <p:bgPr>
        <a:solidFill>
          <a:schemeClr val="tx1">
            <a:lumMod val="75000"/>
            <a:lumOff val="25000"/>
          </a:schemeClr>
        </a:solidFill>
        <a:effectLst/>
      </p:bgPr>
    </p:bg>
    <p:spTree>
      <p:nvGrpSpPr>
        <p:cNvPr id="1" name="Shape 15"/>
        <p:cNvGrpSpPr/>
        <p:nvPr/>
      </p:nvGrpSpPr>
      <p:grpSpPr>
        <a:xfrm>
          <a:off x="0" y="0"/>
          <a:ext cx="0" cy="0"/>
          <a:chOff x="0" y="0"/>
          <a:chExt cx="0" cy="0"/>
        </a:xfrm>
      </p:grpSpPr>
      <p:sp>
        <p:nvSpPr>
          <p:cNvPr id="16" name="Google Shape;16;p3"/>
          <p:cNvSpPr txBox="1">
            <a:spLocks noGrp="1"/>
          </p:cNvSpPr>
          <p:nvPr>
            <p:ph type="ctrTitle"/>
          </p:nvPr>
        </p:nvSpPr>
        <p:spPr>
          <a:xfrm>
            <a:off x="702900" y="3004250"/>
            <a:ext cx="5026200" cy="1050900"/>
          </a:xfrm>
          <a:prstGeom prst="rect">
            <a:avLst/>
          </a:prstGeom>
        </p:spPr>
        <p:txBody>
          <a:bodyPr spcFirstLastPara="1" wrap="square" lIns="0" tIns="0" rIns="0" bIns="0" anchor="b" anchorCtr="0">
            <a:noAutofit/>
          </a:bodyPr>
          <a:lstStyle>
            <a:lvl1pPr lvl="0" rtl="0">
              <a:spcBef>
                <a:spcPts val="0"/>
              </a:spcBef>
              <a:spcAft>
                <a:spcPts val="0"/>
              </a:spcAft>
              <a:buClr>
                <a:schemeClr val="lt1"/>
              </a:buClr>
              <a:buSzPts val="4200"/>
              <a:buNone/>
              <a:defRPr sz="4200">
                <a:solidFill>
                  <a:schemeClr val="lt1"/>
                </a:solidFill>
              </a:defRPr>
            </a:lvl1pPr>
            <a:lvl2pPr lvl="1" rtl="0">
              <a:spcBef>
                <a:spcPts val="0"/>
              </a:spcBef>
              <a:spcAft>
                <a:spcPts val="0"/>
              </a:spcAft>
              <a:buClr>
                <a:schemeClr val="lt1"/>
              </a:buClr>
              <a:buSzPts val="4200"/>
              <a:buNone/>
              <a:defRPr sz="4200">
                <a:solidFill>
                  <a:schemeClr val="lt1"/>
                </a:solidFill>
              </a:defRPr>
            </a:lvl2pPr>
            <a:lvl3pPr lvl="2" rtl="0">
              <a:spcBef>
                <a:spcPts val="0"/>
              </a:spcBef>
              <a:spcAft>
                <a:spcPts val="0"/>
              </a:spcAft>
              <a:buClr>
                <a:schemeClr val="lt1"/>
              </a:buClr>
              <a:buSzPts val="4200"/>
              <a:buNone/>
              <a:defRPr sz="4200">
                <a:solidFill>
                  <a:schemeClr val="lt1"/>
                </a:solidFill>
              </a:defRPr>
            </a:lvl3pPr>
            <a:lvl4pPr lvl="3" rtl="0">
              <a:spcBef>
                <a:spcPts val="0"/>
              </a:spcBef>
              <a:spcAft>
                <a:spcPts val="0"/>
              </a:spcAft>
              <a:buClr>
                <a:schemeClr val="lt1"/>
              </a:buClr>
              <a:buSzPts val="4200"/>
              <a:buNone/>
              <a:defRPr sz="4200">
                <a:solidFill>
                  <a:schemeClr val="lt1"/>
                </a:solidFill>
              </a:defRPr>
            </a:lvl4pPr>
            <a:lvl5pPr lvl="4" rtl="0">
              <a:spcBef>
                <a:spcPts val="0"/>
              </a:spcBef>
              <a:spcAft>
                <a:spcPts val="0"/>
              </a:spcAft>
              <a:buClr>
                <a:schemeClr val="lt1"/>
              </a:buClr>
              <a:buSzPts val="4200"/>
              <a:buNone/>
              <a:defRPr sz="4200">
                <a:solidFill>
                  <a:schemeClr val="lt1"/>
                </a:solidFill>
              </a:defRPr>
            </a:lvl5pPr>
            <a:lvl6pPr lvl="5" rtl="0">
              <a:spcBef>
                <a:spcPts val="0"/>
              </a:spcBef>
              <a:spcAft>
                <a:spcPts val="0"/>
              </a:spcAft>
              <a:buClr>
                <a:schemeClr val="lt1"/>
              </a:buClr>
              <a:buSzPts val="4200"/>
              <a:buNone/>
              <a:defRPr sz="4200">
                <a:solidFill>
                  <a:schemeClr val="lt1"/>
                </a:solidFill>
              </a:defRPr>
            </a:lvl6pPr>
            <a:lvl7pPr lvl="6" rtl="0">
              <a:spcBef>
                <a:spcPts val="0"/>
              </a:spcBef>
              <a:spcAft>
                <a:spcPts val="0"/>
              </a:spcAft>
              <a:buClr>
                <a:schemeClr val="lt1"/>
              </a:buClr>
              <a:buSzPts val="4200"/>
              <a:buNone/>
              <a:defRPr sz="4200">
                <a:solidFill>
                  <a:schemeClr val="lt1"/>
                </a:solidFill>
              </a:defRPr>
            </a:lvl7pPr>
            <a:lvl8pPr lvl="7" rtl="0">
              <a:spcBef>
                <a:spcPts val="0"/>
              </a:spcBef>
              <a:spcAft>
                <a:spcPts val="0"/>
              </a:spcAft>
              <a:buClr>
                <a:schemeClr val="lt1"/>
              </a:buClr>
              <a:buSzPts val="4200"/>
              <a:buNone/>
              <a:defRPr sz="4200">
                <a:solidFill>
                  <a:schemeClr val="lt1"/>
                </a:solidFill>
              </a:defRPr>
            </a:lvl8pPr>
            <a:lvl9pPr lvl="8" rtl="0">
              <a:spcBef>
                <a:spcPts val="0"/>
              </a:spcBef>
              <a:spcAft>
                <a:spcPts val="0"/>
              </a:spcAft>
              <a:buClr>
                <a:schemeClr val="lt1"/>
              </a:buClr>
              <a:buSzPts val="4200"/>
              <a:buNone/>
              <a:defRPr sz="4200">
                <a:solidFill>
                  <a:schemeClr val="lt1"/>
                </a:solidFill>
              </a:defRPr>
            </a:lvl9pPr>
          </a:lstStyle>
          <a:p>
            <a:r>
              <a:rPr lang="en-US"/>
              <a:t>Click to edit Master title style</a:t>
            </a:r>
            <a:endParaRPr/>
          </a:p>
        </p:txBody>
      </p:sp>
      <p:sp>
        <p:nvSpPr>
          <p:cNvPr id="17" name="Google Shape;17;p3"/>
          <p:cNvSpPr txBox="1">
            <a:spLocks noGrp="1"/>
          </p:cNvSpPr>
          <p:nvPr>
            <p:ph type="subTitle" idx="1"/>
          </p:nvPr>
        </p:nvSpPr>
        <p:spPr>
          <a:xfrm>
            <a:off x="702900" y="4075901"/>
            <a:ext cx="5026200" cy="369900"/>
          </a:xfrm>
          <a:prstGeom prst="rect">
            <a:avLst/>
          </a:prstGeom>
        </p:spPr>
        <p:txBody>
          <a:bodyPr spcFirstLastPara="1" wrap="square" lIns="0" tIns="0" rIns="0" bIns="0" anchor="t" anchorCtr="0">
            <a:noAutofit/>
          </a:bodyPr>
          <a:lstStyle>
            <a:lvl1pPr lvl="0" rtl="0">
              <a:spcBef>
                <a:spcPts val="0"/>
              </a:spcBef>
              <a:spcAft>
                <a:spcPts val="0"/>
              </a:spcAft>
              <a:buSzPts val="2400"/>
              <a:buNone/>
              <a:defRPr>
                <a:solidFill>
                  <a:schemeClr val="accent1"/>
                </a:solidFill>
              </a:defRPr>
            </a:lvl1pPr>
            <a:lvl2pPr lvl="1" rtl="0">
              <a:spcBef>
                <a:spcPts val="800"/>
              </a:spcBef>
              <a:spcAft>
                <a:spcPts val="0"/>
              </a:spcAft>
              <a:buSzPts val="3000"/>
              <a:buNone/>
              <a:defRPr sz="3000">
                <a:solidFill>
                  <a:schemeClr val="accent1"/>
                </a:solidFill>
              </a:defRPr>
            </a:lvl2pPr>
            <a:lvl3pPr lvl="2" rtl="0">
              <a:spcBef>
                <a:spcPts val="800"/>
              </a:spcBef>
              <a:spcAft>
                <a:spcPts val="0"/>
              </a:spcAft>
              <a:buSzPts val="3000"/>
              <a:buNone/>
              <a:defRPr sz="3000">
                <a:solidFill>
                  <a:schemeClr val="accent1"/>
                </a:solidFill>
              </a:defRPr>
            </a:lvl3pPr>
            <a:lvl4pPr lvl="3" rtl="0">
              <a:spcBef>
                <a:spcPts val="800"/>
              </a:spcBef>
              <a:spcAft>
                <a:spcPts val="0"/>
              </a:spcAft>
              <a:buClr>
                <a:schemeClr val="accent1"/>
              </a:buClr>
              <a:buSzPts val="3000"/>
              <a:buNone/>
              <a:defRPr sz="3000">
                <a:solidFill>
                  <a:schemeClr val="accent1"/>
                </a:solidFill>
              </a:defRPr>
            </a:lvl4pPr>
            <a:lvl5pPr lvl="4" rtl="0">
              <a:spcBef>
                <a:spcPts val="800"/>
              </a:spcBef>
              <a:spcAft>
                <a:spcPts val="0"/>
              </a:spcAft>
              <a:buClr>
                <a:schemeClr val="accent1"/>
              </a:buClr>
              <a:buSzPts val="3000"/>
              <a:buNone/>
              <a:defRPr sz="3000">
                <a:solidFill>
                  <a:schemeClr val="accent1"/>
                </a:solidFill>
              </a:defRPr>
            </a:lvl5pPr>
            <a:lvl6pPr lvl="5" rtl="0">
              <a:spcBef>
                <a:spcPts val="800"/>
              </a:spcBef>
              <a:spcAft>
                <a:spcPts val="0"/>
              </a:spcAft>
              <a:buClr>
                <a:schemeClr val="accent1"/>
              </a:buClr>
              <a:buSzPts val="3000"/>
              <a:buNone/>
              <a:defRPr sz="3000">
                <a:solidFill>
                  <a:schemeClr val="accent1"/>
                </a:solidFill>
              </a:defRPr>
            </a:lvl6pPr>
            <a:lvl7pPr lvl="6" rtl="0">
              <a:spcBef>
                <a:spcPts val="800"/>
              </a:spcBef>
              <a:spcAft>
                <a:spcPts val="0"/>
              </a:spcAft>
              <a:buClr>
                <a:schemeClr val="accent1"/>
              </a:buClr>
              <a:buSzPts val="3000"/>
              <a:buNone/>
              <a:defRPr sz="3000">
                <a:solidFill>
                  <a:schemeClr val="accent1"/>
                </a:solidFill>
              </a:defRPr>
            </a:lvl7pPr>
            <a:lvl8pPr lvl="7" rtl="0">
              <a:spcBef>
                <a:spcPts val="800"/>
              </a:spcBef>
              <a:spcAft>
                <a:spcPts val="0"/>
              </a:spcAft>
              <a:buClr>
                <a:schemeClr val="accent1"/>
              </a:buClr>
              <a:buSzPts val="3000"/>
              <a:buNone/>
              <a:defRPr sz="3000">
                <a:solidFill>
                  <a:schemeClr val="accent1"/>
                </a:solidFill>
              </a:defRPr>
            </a:lvl8pPr>
            <a:lvl9pPr lvl="8" rtl="0">
              <a:spcBef>
                <a:spcPts val="800"/>
              </a:spcBef>
              <a:spcAft>
                <a:spcPts val="800"/>
              </a:spcAft>
              <a:buClr>
                <a:schemeClr val="accent1"/>
              </a:buClr>
              <a:buSzPts val="3000"/>
              <a:buNone/>
              <a:defRPr sz="3000">
                <a:solidFill>
                  <a:schemeClr val="accent1"/>
                </a:solidFill>
              </a:defRPr>
            </a:lvl9pPr>
          </a:lstStyle>
          <a:p>
            <a:r>
              <a:rPr lang="en-US"/>
              <a:t>Click to edit Master subtitle style</a:t>
            </a:r>
            <a:endParaRPr/>
          </a:p>
        </p:txBody>
      </p:sp>
    </p:spTree>
    <p:extLst>
      <p:ext uri="{BB962C8B-B14F-4D97-AF65-F5344CB8AC3E}">
        <p14:creationId xmlns:p14="http://schemas.microsoft.com/office/powerpoint/2010/main" val="14738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938B221-D9CA-4D3D-9509-36D529B5847D}"/>
              </a:ext>
            </a:extLst>
          </p:cNvPr>
          <p:cNvSpPr/>
          <p:nvPr userDrawn="1"/>
        </p:nvSpPr>
        <p:spPr>
          <a:xfrm>
            <a:off x="6939886" y="0"/>
            <a:ext cx="2191010" cy="5143500"/>
          </a:xfrm>
          <a:prstGeom prst="rect">
            <a:avLst/>
          </a:prstGeom>
          <a:solidFill>
            <a:srgbClr val="306082"/>
          </a:solidFill>
          <a:ln>
            <a:solidFill>
              <a:srgbClr val="3060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050"/>
          </a:p>
        </p:txBody>
      </p:sp>
      <p:sp>
        <p:nvSpPr>
          <p:cNvPr id="2" name="Title 1">
            <a:extLst>
              <a:ext uri="{FF2B5EF4-FFF2-40B4-BE49-F238E27FC236}">
                <a16:creationId xmlns:a16="http://schemas.microsoft.com/office/drawing/2014/main" id="{A2232569-B725-456B-B6DF-C44693D5975E}"/>
              </a:ext>
            </a:extLst>
          </p:cNvPr>
          <p:cNvSpPr>
            <a:spLocks noGrp="1"/>
          </p:cNvSpPr>
          <p:nvPr>
            <p:ph type="title"/>
          </p:nvPr>
        </p:nvSpPr>
        <p:spPr/>
        <p:txBody>
          <a:bodyPr/>
          <a:lstStyle/>
          <a:p>
            <a:r>
              <a:rPr lang="en-US"/>
              <a:t>Click to edit Master title style</a:t>
            </a:r>
            <a:endParaRPr lang="en-AU"/>
          </a:p>
        </p:txBody>
      </p:sp>
      <p:sp>
        <p:nvSpPr>
          <p:cNvPr id="3" name="Slide Number Placeholder 2">
            <a:extLst>
              <a:ext uri="{FF2B5EF4-FFF2-40B4-BE49-F238E27FC236}">
                <a16:creationId xmlns:a16="http://schemas.microsoft.com/office/drawing/2014/main" id="{565750AE-A423-44DF-A7F5-8D4FF2FCA0CF}"/>
              </a:ext>
            </a:extLst>
          </p:cNvPr>
          <p:cNvSpPr>
            <a:spLocks noGrp="1"/>
          </p:cNvSpPr>
          <p:nvPr>
            <p:ph type="sldNum" idx="10"/>
          </p:nvPr>
        </p:nvSpPr>
        <p:spPr/>
        <p:txBody>
          <a:bodyPr/>
          <a:lstStyle/>
          <a:p>
            <a:pPr algn="r"/>
            <a:fld id="{00000000-1234-1234-1234-123412341234}" type="slidenum">
              <a:rPr lang="en" sz="1300" b="1" smtClean="0">
                <a:solidFill>
                  <a:srgbClr val="021028"/>
                </a:solidFill>
                <a:latin typeface="Open Sans"/>
                <a:ea typeface="Open Sans"/>
                <a:cs typeface="Open Sans"/>
                <a:sym typeface="Open Sans"/>
              </a:rPr>
              <a:pPr algn="r"/>
              <a:t>‹#›</a:t>
            </a:fld>
            <a:endParaRPr lang="en" sz="1300" b="1">
              <a:solidFill>
                <a:srgbClr val="021028"/>
              </a:solidFill>
              <a:latin typeface="Open Sans"/>
              <a:ea typeface="Open Sans"/>
              <a:cs typeface="Open Sans"/>
              <a:sym typeface="Open Sans"/>
            </a:endParaRPr>
          </a:p>
        </p:txBody>
      </p:sp>
      <p:sp>
        <p:nvSpPr>
          <p:cNvPr id="4" name="Google Shape;18;p3">
            <a:extLst>
              <a:ext uri="{FF2B5EF4-FFF2-40B4-BE49-F238E27FC236}">
                <a16:creationId xmlns:a16="http://schemas.microsoft.com/office/drawing/2014/main" id="{DD9C85BE-F3BB-4350-AFEF-22AC9527A9C2}"/>
              </a:ext>
            </a:extLst>
          </p:cNvPr>
          <p:cNvSpPr/>
          <p:nvPr userDrawn="1"/>
        </p:nvSpPr>
        <p:spPr>
          <a:xfrm rot="16800755" flipH="1">
            <a:off x="712330" y="-1656741"/>
            <a:ext cx="6388937" cy="8630732"/>
          </a:xfrm>
          <a:custGeom>
            <a:avLst/>
            <a:gdLst>
              <a:gd name="connsiteX0" fmla="*/ 217517 w 1052180"/>
              <a:gd name="connsiteY0" fmla="*/ 150563 h 2522429"/>
              <a:gd name="connsiteX1" fmla="*/ 0 w 1052180"/>
              <a:gd name="connsiteY1" fmla="*/ 1647520 h 2522429"/>
              <a:gd name="connsiteX2" fmla="*/ 430681 w 1052180"/>
              <a:gd name="connsiteY2" fmla="*/ 1490802 h 2522429"/>
              <a:gd name="connsiteX3" fmla="*/ 650693 w 1052180"/>
              <a:gd name="connsiteY3" fmla="*/ 1689560 h 2522429"/>
              <a:gd name="connsiteX4" fmla="*/ 650693 w 1052180"/>
              <a:gd name="connsiteY4" fmla="*/ 1689560 h 2522429"/>
              <a:gd name="connsiteX5" fmla="*/ 503785 w 1052180"/>
              <a:gd name="connsiteY5" fmla="*/ 2522429 h 2522429"/>
              <a:gd name="connsiteX6" fmla="*/ 1052180 w 1052180"/>
              <a:gd name="connsiteY6" fmla="*/ 2522429 h 2522429"/>
              <a:gd name="connsiteX7" fmla="*/ 1052180 w 1052180"/>
              <a:gd name="connsiteY7" fmla="*/ 0 h 2522429"/>
              <a:gd name="connsiteX8" fmla="*/ 217517 w 1052180"/>
              <a:gd name="connsiteY8" fmla="*/ 150563 h 2522429"/>
              <a:gd name="connsiteX0" fmla="*/ 201931 w 1036594"/>
              <a:gd name="connsiteY0" fmla="*/ 150563 h 2522429"/>
              <a:gd name="connsiteX1" fmla="*/ 0 w 1036594"/>
              <a:gd name="connsiteY1" fmla="*/ 2083494 h 2522429"/>
              <a:gd name="connsiteX2" fmla="*/ 415095 w 1036594"/>
              <a:gd name="connsiteY2" fmla="*/ 1490802 h 2522429"/>
              <a:gd name="connsiteX3" fmla="*/ 635107 w 1036594"/>
              <a:gd name="connsiteY3" fmla="*/ 1689560 h 2522429"/>
              <a:gd name="connsiteX4" fmla="*/ 635107 w 1036594"/>
              <a:gd name="connsiteY4" fmla="*/ 1689560 h 2522429"/>
              <a:gd name="connsiteX5" fmla="*/ 488199 w 1036594"/>
              <a:gd name="connsiteY5" fmla="*/ 2522429 h 2522429"/>
              <a:gd name="connsiteX6" fmla="*/ 1036594 w 1036594"/>
              <a:gd name="connsiteY6" fmla="*/ 2522429 h 2522429"/>
              <a:gd name="connsiteX7" fmla="*/ 1036594 w 1036594"/>
              <a:gd name="connsiteY7" fmla="*/ 0 h 2522429"/>
              <a:gd name="connsiteX8" fmla="*/ 201931 w 1036594"/>
              <a:gd name="connsiteY8" fmla="*/ 150563 h 2522429"/>
              <a:gd name="connsiteX0" fmla="*/ 201931 w 1036594"/>
              <a:gd name="connsiteY0" fmla="*/ 150563 h 2522429"/>
              <a:gd name="connsiteX1" fmla="*/ 0 w 1036594"/>
              <a:gd name="connsiteY1" fmla="*/ 2083494 h 2522429"/>
              <a:gd name="connsiteX2" fmla="*/ 593387 w 1036594"/>
              <a:gd name="connsiteY2" fmla="*/ 2067694 h 2522429"/>
              <a:gd name="connsiteX3" fmla="*/ 635107 w 1036594"/>
              <a:gd name="connsiteY3" fmla="*/ 1689560 h 2522429"/>
              <a:gd name="connsiteX4" fmla="*/ 635107 w 1036594"/>
              <a:gd name="connsiteY4" fmla="*/ 1689560 h 2522429"/>
              <a:gd name="connsiteX5" fmla="*/ 488199 w 1036594"/>
              <a:gd name="connsiteY5" fmla="*/ 2522429 h 2522429"/>
              <a:gd name="connsiteX6" fmla="*/ 1036594 w 1036594"/>
              <a:gd name="connsiteY6" fmla="*/ 2522429 h 2522429"/>
              <a:gd name="connsiteX7" fmla="*/ 1036594 w 1036594"/>
              <a:gd name="connsiteY7" fmla="*/ 0 h 2522429"/>
              <a:gd name="connsiteX8" fmla="*/ 201931 w 1036594"/>
              <a:gd name="connsiteY8" fmla="*/ 150563 h 2522429"/>
              <a:gd name="connsiteX0" fmla="*/ 201931 w 1036594"/>
              <a:gd name="connsiteY0" fmla="*/ 150563 h 2522429"/>
              <a:gd name="connsiteX1" fmla="*/ 0 w 1036594"/>
              <a:gd name="connsiteY1" fmla="*/ 2083494 h 2522429"/>
              <a:gd name="connsiteX2" fmla="*/ 593387 w 1036594"/>
              <a:gd name="connsiteY2" fmla="*/ 2067694 h 2522429"/>
              <a:gd name="connsiteX3" fmla="*/ 635107 w 1036594"/>
              <a:gd name="connsiteY3" fmla="*/ 1689560 h 2522429"/>
              <a:gd name="connsiteX4" fmla="*/ 613028 w 1036594"/>
              <a:gd name="connsiteY4" fmla="*/ 2065333 h 2522429"/>
              <a:gd name="connsiteX5" fmla="*/ 488199 w 1036594"/>
              <a:gd name="connsiteY5" fmla="*/ 2522429 h 2522429"/>
              <a:gd name="connsiteX6" fmla="*/ 1036594 w 1036594"/>
              <a:gd name="connsiteY6" fmla="*/ 2522429 h 2522429"/>
              <a:gd name="connsiteX7" fmla="*/ 1036594 w 1036594"/>
              <a:gd name="connsiteY7" fmla="*/ 0 h 2522429"/>
              <a:gd name="connsiteX8" fmla="*/ 201931 w 1036594"/>
              <a:gd name="connsiteY8" fmla="*/ 150563 h 2522429"/>
              <a:gd name="connsiteX0" fmla="*/ 201931 w 1036594"/>
              <a:gd name="connsiteY0" fmla="*/ 150563 h 2522429"/>
              <a:gd name="connsiteX1" fmla="*/ 0 w 1036594"/>
              <a:gd name="connsiteY1" fmla="*/ 2083494 h 2522429"/>
              <a:gd name="connsiteX2" fmla="*/ 593387 w 1036594"/>
              <a:gd name="connsiteY2" fmla="*/ 2067694 h 2522429"/>
              <a:gd name="connsiteX3" fmla="*/ 587979 w 1036594"/>
              <a:gd name="connsiteY3" fmla="*/ 2095182 h 2522429"/>
              <a:gd name="connsiteX4" fmla="*/ 613028 w 1036594"/>
              <a:gd name="connsiteY4" fmla="*/ 2065333 h 2522429"/>
              <a:gd name="connsiteX5" fmla="*/ 488199 w 1036594"/>
              <a:gd name="connsiteY5" fmla="*/ 2522429 h 2522429"/>
              <a:gd name="connsiteX6" fmla="*/ 1036594 w 1036594"/>
              <a:gd name="connsiteY6" fmla="*/ 2522429 h 2522429"/>
              <a:gd name="connsiteX7" fmla="*/ 1036594 w 1036594"/>
              <a:gd name="connsiteY7" fmla="*/ 0 h 2522429"/>
              <a:gd name="connsiteX8" fmla="*/ 201931 w 1036594"/>
              <a:gd name="connsiteY8" fmla="*/ 150563 h 2522429"/>
              <a:gd name="connsiteX0" fmla="*/ 201931 w 1036594"/>
              <a:gd name="connsiteY0" fmla="*/ 150563 h 2522429"/>
              <a:gd name="connsiteX1" fmla="*/ 0 w 1036594"/>
              <a:gd name="connsiteY1" fmla="*/ 2083494 h 2522429"/>
              <a:gd name="connsiteX2" fmla="*/ 593387 w 1036594"/>
              <a:gd name="connsiteY2" fmla="*/ 2067694 h 2522429"/>
              <a:gd name="connsiteX3" fmla="*/ 587979 w 1036594"/>
              <a:gd name="connsiteY3" fmla="*/ 2095182 h 2522429"/>
              <a:gd name="connsiteX4" fmla="*/ 597227 w 1036594"/>
              <a:gd name="connsiteY4" fmla="*/ 2103712 h 2522429"/>
              <a:gd name="connsiteX5" fmla="*/ 488199 w 1036594"/>
              <a:gd name="connsiteY5" fmla="*/ 2522429 h 2522429"/>
              <a:gd name="connsiteX6" fmla="*/ 1036594 w 1036594"/>
              <a:gd name="connsiteY6" fmla="*/ 2522429 h 2522429"/>
              <a:gd name="connsiteX7" fmla="*/ 1036594 w 1036594"/>
              <a:gd name="connsiteY7" fmla="*/ 0 h 2522429"/>
              <a:gd name="connsiteX8" fmla="*/ 201931 w 1036594"/>
              <a:gd name="connsiteY8" fmla="*/ 150563 h 2522429"/>
              <a:gd name="connsiteX0" fmla="*/ 201931 w 1036594"/>
              <a:gd name="connsiteY0" fmla="*/ 150563 h 2522429"/>
              <a:gd name="connsiteX1" fmla="*/ 0 w 1036594"/>
              <a:gd name="connsiteY1" fmla="*/ 2083494 h 2522429"/>
              <a:gd name="connsiteX2" fmla="*/ 593387 w 1036594"/>
              <a:gd name="connsiteY2" fmla="*/ 2067694 h 2522429"/>
              <a:gd name="connsiteX3" fmla="*/ 587979 w 1036594"/>
              <a:gd name="connsiteY3" fmla="*/ 2095182 h 2522429"/>
              <a:gd name="connsiteX4" fmla="*/ 585569 w 1036594"/>
              <a:gd name="connsiteY4" fmla="*/ 2134711 h 2522429"/>
              <a:gd name="connsiteX5" fmla="*/ 488199 w 1036594"/>
              <a:gd name="connsiteY5" fmla="*/ 2522429 h 2522429"/>
              <a:gd name="connsiteX6" fmla="*/ 1036594 w 1036594"/>
              <a:gd name="connsiteY6" fmla="*/ 2522429 h 2522429"/>
              <a:gd name="connsiteX7" fmla="*/ 1036594 w 1036594"/>
              <a:gd name="connsiteY7" fmla="*/ 0 h 2522429"/>
              <a:gd name="connsiteX8" fmla="*/ 201931 w 1036594"/>
              <a:gd name="connsiteY8" fmla="*/ 150563 h 2522429"/>
              <a:gd name="connsiteX0" fmla="*/ 201931 w 1036594"/>
              <a:gd name="connsiteY0" fmla="*/ 150563 h 2522429"/>
              <a:gd name="connsiteX1" fmla="*/ 0 w 1036594"/>
              <a:gd name="connsiteY1" fmla="*/ 2083494 h 2522429"/>
              <a:gd name="connsiteX2" fmla="*/ 593387 w 1036594"/>
              <a:gd name="connsiteY2" fmla="*/ 2067694 h 2522429"/>
              <a:gd name="connsiteX3" fmla="*/ 587979 w 1036594"/>
              <a:gd name="connsiteY3" fmla="*/ 2095182 h 2522429"/>
              <a:gd name="connsiteX4" fmla="*/ 585569 w 1036594"/>
              <a:gd name="connsiteY4" fmla="*/ 2134711 h 2522429"/>
              <a:gd name="connsiteX5" fmla="*/ 559876 w 1036594"/>
              <a:gd name="connsiteY5" fmla="*/ 2466343 h 2522429"/>
              <a:gd name="connsiteX6" fmla="*/ 1036594 w 1036594"/>
              <a:gd name="connsiteY6" fmla="*/ 2522429 h 2522429"/>
              <a:gd name="connsiteX7" fmla="*/ 1036594 w 1036594"/>
              <a:gd name="connsiteY7" fmla="*/ 0 h 2522429"/>
              <a:gd name="connsiteX8" fmla="*/ 201931 w 1036594"/>
              <a:gd name="connsiteY8" fmla="*/ 150563 h 2522429"/>
              <a:gd name="connsiteX0" fmla="*/ 201931 w 1036594"/>
              <a:gd name="connsiteY0" fmla="*/ 0 h 2371866"/>
              <a:gd name="connsiteX1" fmla="*/ 0 w 1036594"/>
              <a:gd name="connsiteY1" fmla="*/ 1932931 h 2371866"/>
              <a:gd name="connsiteX2" fmla="*/ 593387 w 1036594"/>
              <a:gd name="connsiteY2" fmla="*/ 1917131 h 2371866"/>
              <a:gd name="connsiteX3" fmla="*/ 587979 w 1036594"/>
              <a:gd name="connsiteY3" fmla="*/ 1944619 h 2371866"/>
              <a:gd name="connsiteX4" fmla="*/ 585569 w 1036594"/>
              <a:gd name="connsiteY4" fmla="*/ 1984148 h 2371866"/>
              <a:gd name="connsiteX5" fmla="*/ 559876 w 1036594"/>
              <a:gd name="connsiteY5" fmla="*/ 2315780 h 2371866"/>
              <a:gd name="connsiteX6" fmla="*/ 1036594 w 1036594"/>
              <a:gd name="connsiteY6" fmla="*/ 2371866 h 2371866"/>
              <a:gd name="connsiteX7" fmla="*/ 960645 w 1036594"/>
              <a:gd name="connsiteY7" fmla="*/ 591078 h 2371866"/>
              <a:gd name="connsiteX8" fmla="*/ 201931 w 1036594"/>
              <a:gd name="connsiteY8" fmla="*/ 0 h 2371866"/>
              <a:gd name="connsiteX0" fmla="*/ 201931 w 1036594"/>
              <a:gd name="connsiteY0" fmla="*/ 0 h 2371866"/>
              <a:gd name="connsiteX1" fmla="*/ 0 w 1036594"/>
              <a:gd name="connsiteY1" fmla="*/ 1932931 h 2371866"/>
              <a:gd name="connsiteX2" fmla="*/ 593387 w 1036594"/>
              <a:gd name="connsiteY2" fmla="*/ 1917131 h 2371866"/>
              <a:gd name="connsiteX3" fmla="*/ 587979 w 1036594"/>
              <a:gd name="connsiteY3" fmla="*/ 1944619 h 2371866"/>
              <a:gd name="connsiteX4" fmla="*/ 585569 w 1036594"/>
              <a:gd name="connsiteY4" fmla="*/ 1984148 h 2371866"/>
              <a:gd name="connsiteX5" fmla="*/ 559876 w 1036594"/>
              <a:gd name="connsiteY5" fmla="*/ 2315780 h 2371866"/>
              <a:gd name="connsiteX6" fmla="*/ 1036594 w 1036594"/>
              <a:gd name="connsiteY6" fmla="*/ 2371866 h 2371866"/>
              <a:gd name="connsiteX7" fmla="*/ 1031082 w 1036594"/>
              <a:gd name="connsiteY7" fmla="*/ 279892 h 2371866"/>
              <a:gd name="connsiteX8" fmla="*/ 201931 w 1036594"/>
              <a:gd name="connsiteY8" fmla="*/ 0 h 2371866"/>
              <a:gd name="connsiteX0" fmla="*/ 277642 w 1036594"/>
              <a:gd name="connsiteY0" fmla="*/ 0 h 2179765"/>
              <a:gd name="connsiteX1" fmla="*/ 0 w 1036594"/>
              <a:gd name="connsiteY1" fmla="*/ 1740830 h 2179765"/>
              <a:gd name="connsiteX2" fmla="*/ 593387 w 1036594"/>
              <a:gd name="connsiteY2" fmla="*/ 1725030 h 2179765"/>
              <a:gd name="connsiteX3" fmla="*/ 587979 w 1036594"/>
              <a:gd name="connsiteY3" fmla="*/ 1752518 h 2179765"/>
              <a:gd name="connsiteX4" fmla="*/ 585569 w 1036594"/>
              <a:gd name="connsiteY4" fmla="*/ 1792047 h 2179765"/>
              <a:gd name="connsiteX5" fmla="*/ 559876 w 1036594"/>
              <a:gd name="connsiteY5" fmla="*/ 2123679 h 2179765"/>
              <a:gd name="connsiteX6" fmla="*/ 1036594 w 1036594"/>
              <a:gd name="connsiteY6" fmla="*/ 2179765 h 2179765"/>
              <a:gd name="connsiteX7" fmla="*/ 1031082 w 1036594"/>
              <a:gd name="connsiteY7" fmla="*/ 87791 h 2179765"/>
              <a:gd name="connsiteX8" fmla="*/ 277642 w 1036594"/>
              <a:gd name="connsiteY8" fmla="*/ 0 h 2179765"/>
              <a:gd name="connsiteX0" fmla="*/ 210117 w 1036594"/>
              <a:gd name="connsiteY0" fmla="*/ 0 h 2322094"/>
              <a:gd name="connsiteX1" fmla="*/ 0 w 1036594"/>
              <a:gd name="connsiteY1" fmla="*/ 1883159 h 2322094"/>
              <a:gd name="connsiteX2" fmla="*/ 593387 w 1036594"/>
              <a:gd name="connsiteY2" fmla="*/ 1867359 h 2322094"/>
              <a:gd name="connsiteX3" fmla="*/ 587979 w 1036594"/>
              <a:gd name="connsiteY3" fmla="*/ 1894847 h 2322094"/>
              <a:gd name="connsiteX4" fmla="*/ 585569 w 1036594"/>
              <a:gd name="connsiteY4" fmla="*/ 1934376 h 2322094"/>
              <a:gd name="connsiteX5" fmla="*/ 559876 w 1036594"/>
              <a:gd name="connsiteY5" fmla="*/ 2266008 h 2322094"/>
              <a:gd name="connsiteX6" fmla="*/ 1036594 w 1036594"/>
              <a:gd name="connsiteY6" fmla="*/ 2322094 h 2322094"/>
              <a:gd name="connsiteX7" fmla="*/ 1031082 w 1036594"/>
              <a:gd name="connsiteY7" fmla="*/ 230120 h 2322094"/>
              <a:gd name="connsiteX8" fmla="*/ 210117 w 1036594"/>
              <a:gd name="connsiteY8" fmla="*/ 0 h 2322094"/>
              <a:gd name="connsiteX0" fmla="*/ 210117 w 1036594"/>
              <a:gd name="connsiteY0" fmla="*/ 0 h 2322094"/>
              <a:gd name="connsiteX1" fmla="*/ 0 w 1036594"/>
              <a:gd name="connsiteY1" fmla="*/ 1883159 h 2322094"/>
              <a:gd name="connsiteX2" fmla="*/ 593387 w 1036594"/>
              <a:gd name="connsiteY2" fmla="*/ 1867359 h 2322094"/>
              <a:gd name="connsiteX3" fmla="*/ 587979 w 1036594"/>
              <a:gd name="connsiteY3" fmla="*/ 1894847 h 2322094"/>
              <a:gd name="connsiteX4" fmla="*/ 585569 w 1036594"/>
              <a:gd name="connsiteY4" fmla="*/ 1934376 h 2322094"/>
              <a:gd name="connsiteX5" fmla="*/ 559876 w 1036594"/>
              <a:gd name="connsiteY5" fmla="*/ 2266008 h 2322094"/>
              <a:gd name="connsiteX6" fmla="*/ 1036594 w 1036594"/>
              <a:gd name="connsiteY6" fmla="*/ 2322094 h 2322094"/>
              <a:gd name="connsiteX7" fmla="*/ 1031082 w 1036594"/>
              <a:gd name="connsiteY7" fmla="*/ 230120 h 2322094"/>
              <a:gd name="connsiteX8" fmla="*/ 210117 w 1036594"/>
              <a:gd name="connsiteY8" fmla="*/ 0 h 2322094"/>
              <a:gd name="connsiteX0" fmla="*/ 210117 w 1036594"/>
              <a:gd name="connsiteY0" fmla="*/ 0 h 2322094"/>
              <a:gd name="connsiteX1" fmla="*/ 0 w 1036594"/>
              <a:gd name="connsiteY1" fmla="*/ 1883159 h 2322094"/>
              <a:gd name="connsiteX2" fmla="*/ 593387 w 1036594"/>
              <a:gd name="connsiteY2" fmla="*/ 1867359 h 2322094"/>
              <a:gd name="connsiteX3" fmla="*/ 587979 w 1036594"/>
              <a:gd name="connsiteY3" fmla="*/ 1894847 h 2322094"/>
              <a:gd name="connsiteX4" fmla="*/ 585569 w 1036594"/>
              <a:gd name="connsiteY4" fmla="*/ 1934376 h 2322094"/>
              <a:gd name="connsiteX5" fmla="*/ 559876 w 1036594"/>
              <a:gd name="connsiteY5" fmla="*/ 2266008 h 2322094"/>
              <a:gd name="connsiteX6" fmla="*/ 1036594 w 1036594"/>
              <a:gd name="connsiteY6" fmla="*/ 2322094 h 2322094"/>
              <a:gd name="connsiteX7" fmla="*/ 1031082 w 1036594"/>
              <a:gd name="connsiteY7" fmla="*/ 230120 h 2322094"/>
              <a:gd name="connsiteX8" fmla="*/ 210117 w 1036594"/>
              <a:gd name="connsiteY8" fmla="*/ 0 h 2322094"/>
              <a:gd name="connsiteX0" fmla="*/ 210117 w 1036605"/>
              <a:gd name="connsiteY0" fmla="*/ 0 h 2322094"/>
              <a:gd name="connsiteX1" fmla="*/ 0 w 1036605"/>
              <a:gd name="connsiteY1" fmla="*/ 1883159 h 2322094"/>
              <a:gd name="connsiteX2" fmla="*/ 593387 w 1036605"/>
              <a:gd name="connsiteY2" fmla="*/ 1867359 h 2322094"/>
              <a:gd name="connsiteX3" fmla="*/ 587979 w 1036605"/>
              <a:gd name="connsiteY3" fmla="*/ 1894847 h 2322094"/>
              <a:gd name="connsiteX4" fmla="*/ 585569 w 1036605"/>
              <a:gd name="connsiteY4" fmla="*/ 1934376 h 2322094"/>
              <a:gd name="connsiteX5" fmla="*/ 559876 w 1036605"/>
              <a:gd name="connsiteY5" fmla="*/ 2266008 h 2322094"/>
              <a:gd name="connsiteX6" fmla="*/ 1036594 w 1036605"/>
              <a:gd name="connsiteY6" fmla="*/ 2322094 h 2322094"/>
              <a:gd name="connsiteX7" fmla="*/ 1035995 w 1036605"/>
              <a:gd name="connsiteY7" fmla="*/ 231552 h 2322094"/>
              <a:gd name="connsiteX8" fmla="*/ 210117 w 1036605"/>
              <a:gd name="connsiteY8" fmla="*/ 0 h 2322094"/>
              <a:gd name="connsiteX0" fmla="*/ 210117 w 1036605"/>
              <a:gd name="connsiteY0" fmla="*/ 0 h 2322094"/>
              <a:gd name="connsiteX1" fmla="*/ 0 w 1036605"/>
              <a:gd name="connsiteY1" fmla="*/ 1883159 h 2322094"/>
              <a:gd name="connsiteX2" fmla="*/ 593387 w 1036605"/>
              <a:gd name="connsiteY2" fmla="*/ 1867359 h 2322094"/>
              <a:gd name="connsiteX3" fmla="*/ 587979 w 1036605"/>
              <a:gd name="connsiteY3" fmla="*/ 1894847 h 2322094"/>
              <a:gd name="connsiteX4" fmla="*/ 585569 w 1036605"/>
              <a:gd name="connsiteY4" fmla="*/ 1934376 h 2322094"/>
              <a:gd name="connsiteX5" fmla="*/ 559876 w 1036605"/>
              <a:gd name="connsiteY5" fmla="*/ 2266008 h 2322094"/>
              <a:gd name="connsiteX6" fmla="*/ 1036594 w 1036605"/>
              <a:gd name="connsiteY6" fmla="*/ 2322094 h 2322094"/>
              <a:gd name="connsiteX7" fmla="*/ 1035995 w 1036605"/>
              <a:gd name="connsiteY7" fmla="*/ 231552 h 2322094"/>
              <a:gd name="connsiteX8" fmla="*/ 210117 w 1036605"/>
              <a:gd name="connsiteY8" fmla="*/ 0 h 2322094"/>
              <a:gd name="connsiteX0" fmla="*/ 210117 w 1036006"/>
              <a:gd name="connsiteY0" fmla="*/ 0 h 2300598"/>
              <a:gd name="connsiteX1" fmla="*/ 0 w 1036006"/>
              <a:gd name="connsiteY1" fmla="*/ 1883159 h 2300598"/>
              <a:gd name="connsiteX2" fmla="*/ 593387 w 1036006"/>
              <a:gd name="connsiteY2" fmla="*/ 1867359 h 2300598"/>
              <a:gd name="connsiteX3" fmla="*/ 587979 w 1036006"/>
              <a:gd name="connsiteY3" fmla="*/ 1894847 h 2300598"/>
              <a:gd name="connsiteX4" fmla="*/ 585569 w 1036006"/>
              <a:gd name="connsiteY4" fmla="*/ 1934376 h 2300598"/>
              <a:gd name="connsiteX5" fmla="*/ 559876 w 1036006"/>
              <a:gd name="connsiteY5" fmla="*/ 2266008 h 2300598"/>
              <a:gd name="connsiteX6" fmla="*/ 819356 w 1036006"/>
              <a:gd name="connsiteY6" fmla="*/ 2300598 h 2300598"/>
              <a:gd name="connsiteX7" fmla="*/ 1035995 w 1036006"/>
              <a:gd name="connsiteY7" fmla="*/ 231552 h 2300598"/>
              <a:gd name="connsiteX8" fmla="*/ 210117 w 1036006"/>
              <a:gd name="connsiteY8" fmla="*/ 0 h 2300598"/>
              <a:gd name="connsiteX0" fmla="*/ 210117 w 1036008"/>
              <a:gd name="connsiteY0" fmla="*/ 0 h 2300598"/>
              <a:gd name="connsiteX1" fmla="*/ 0 w 1036008"/>
              <a:gd name="connsiteY1" fmla="*/ 1883159 h 2300598"/>
              <a:gd name="connsiteX2" fmla="*/ 593387 w 1036008"/>
              <a:gd name="connsiteY2" fmla="*/ 1867359 h 2300598"/>
              <a:gd name="connsiteX3" fmla="*/ 587979 w 1036008"/>
              <a:gd name="connsiteY3" fmla="*/ 1894847 h 2300598"/>
              <a:gd name="connsiteX4" fmla="*/ 585569 w 1036008"/>
              <a:gd name="connsiteY4" fmla="*/ 1934376 h 2300598"/>
              <a:gd name="connsiteX5" fmla="*/ 559876 w 1036008"/>
              <a:gd name="connsiteY5" fmla="*/ 2266008 h 2300598"/>
              <a:gd name="connsiteX6" fmla="*/ 819356 w 1036008"/>
              <a:gd name="connsiteY6" fmla="*/ 2300598 h 2300598"/>
              <a:gd name="connsiteX7" fmla="*/ 1035995 w 1036008"/>
              <a:gd name="connsiteY7" fmla="*/ 231552 h 2300598"/>
              <a:gd name="connsiteX8" fmla="*/ 210117 w 1036008"/>
              <a:gd name="connsiteY8" fmla="*/ 0 h 2300598"/>
              <a:gd name="connsiteX0" fmla="*/ 197402 w 1023293"/>
              <a:gd name="connsiteY0" fmla="*/ 0 h 2300598"/>
              <a:gd name="connsiteX1" fmla="*/ 0 w 1023293"/>
              <a:gd name="connsiteY1" fmla="*/ 1906377 h 2300598"/>
              <a:gd name="connsiteX2" fmla="*/ 580672 w 1023293"/>
              <a:gd name="connsiteY2" fmla="*/ 1867359 h 2300598"/>
              <a:gd name="connsiteX3" fmla="*/ 575264 w 1023293"/>
              <a:gd name="connsiteY3" fmla="*/ 1894847 h 2300598"/>
              <a:gd name="connsiteX4" fmla="*/ 572854 w 1023293"/>
              <a:gd name="connsiteY4" fmla="*/ 1934376 h 2300598"/>
              <a:gd name="connsiteX5" fmla="*/ 547161 w 1023293"/>
              <a:gd name="connsiteY5" fmla="*/ 2266008 h 2300598"/>
              <a:gd name="connsiteX6" fmla="*/ 806641 w 1023293"/>
              <a:gd name="connsiteY6" fmla="*/ 2300598 h 2300598"/>
              <a:gd name="connsiteX7" fmla="*/ 1023280 w 1023293"/>
              <a:gd name="connsiteY7" fmla="*/ 231552 h 2300598"/>
              <a:gd name="connsiteX8" fmla="*/ 197402 w 1023293"/>
              <a:gd name="connsiteY8" fmla="*/ 0 h 2300598"/>
              <a:gd name="connsiteX0" fmla="*/ 230829 w 1023293"/>
              <a:gd name="connsiteY0" fmla="*/ 0 h 2265769"/>
              <a:gd name="connsiteX1" fmla="*/ 0 w 1023293"/>
              <a:gd name="connsiteY1" fmla="*/ 1871548 h 2265769"/>
              <a:gd name="connsiteX2" fmla="*/ 580672 w 1023293"/>
              <a:gd name="connsiteY2" fmla="*/ 1832530 h 2265769"/>
              <a:gd name="connsiteX3" fmla="*/ 575264 w 1023293"/>
              <a:gd name="connsiteY3" fmla="*/ 1860018 h 2265769"/>
              <a:gd name="connsiteX4" fmla="*/ 572854 w 1023293"/>
              <a:gd name="connsiteY4" fmla="*/ 1899547 h 2265769"/>
              <a:gd name="connsiteX5" fmla="*/ 547161 w 1023293"/>
              <a:gd name="connsiteY5" fmla="*/ 2231179 h 2265769"/>
              <a:gd name="connsiteX6" fmla="*/ 806641 w 1023293"/>
              <a:gd name="connsiteY6" fmla="*/ 2265769 h 2265769"/>
              <a:gd name="connsiteX7" fmla="*/ 1023280 w 1023293"/>
              <a:gd name="connsiteY7" fmla="*/ 196723 h 2265769"/>
              <a:gd name="connsiteX8" fmla="*/ 230829 w 1023293"/>
              <a:gd name="connsiteY8" fmla="*/ 0 h 2265769"/>
              <a:gd name="connsiteX0" fmla="*/ 202604 w 1023293"/>
              <a:gd name="connsiteY0" fmla="*/ 0 h 2301870"/>
              <a:gd name="connsiteX1" fmla="*/ 0 w 1023293"/>
              <a:gd name="connsiteY1" fmla="*/ 1907649 h 2301870"/>
              <a:gd name="connsiteX2" fmla="*/ 580672 w 1023293"/>
              <a:gd name="connsiteY2" fmla="*/ 1868631 h 2301870"/>
              <a:gd name="connsiteX3" fmla="*/ 575264 w 1023293"/>
              <a:gd name="connsiteY3" fmla="*/ 1896119 h 2301870"/>
              <a:gd name="connsiteX4" fmla="*/ 572854 w 1023293"/>
              <a:gd name="connsiteY4" fmla="*/ 1935648 h 2301870"/>
              <a:gd name="connsiteX5" fmla="*/ 547161 w 1023293"/>
              <a:gd name="connsiteY5" fmla="*/ 2267280 h 2301870"/>
              <a:gd name="connsiteX6" fmla="*/ 806641 w 1023293"/>
              <a:gd name="connsiteY6" fmla="*/ 2301870 h 2301870"/>
              <a:gd name="connsiteX7" fmla="*/ 1023280 w 1023293"/>
              <a:gd name="connsiteY7" fmla="*/ 232824 h 2301870"/>
              <a:gd name="connsiteX8" fmla="*/ 202604 w 1023293"/>
              <a:gd name="connsiteY8" fmla="*/ 0 h 2301870"/>
              <a:gd name="connsiteX0" fmla="*/ 202604 w 1023293"/>
              <a:gd name="connsiteY0" fmla="*/ 0 h 2314592"/>
              <a:gd name="connsiteX1" fmla="*/ 0 w 1023293"/>
              <a:gd name="connsiteY1" fmla="*/ 1907649 h 2314592"/>
              <a:gd name="connsiteX2" fmla="*/ 580672 w 1023293"/>
              <a:gd name="connsiteY2" fmla="*/ 1868631 h 2314592"/>
              <a:gd name="connsiteX3" fmla="*/ 575264 w 1023293"/>
              <a:gd name="connsiteY3" fmla="*/ 1896119 h 2314592"/>
              <a:gd name="connsiteX4" fmla="*/ 572854 w 1023293"/>
              <a:gd name="connsiteY4" fmla="*/ 1935648 h 2314592"/>
              <a:gd name="connsiteX5" fmla="*/ 547161 w 1023293"/>
              <a:gd name="connsiteY5" fmla="*/ 2267280 h 2314592"/>
              <a:gd name="connsiteX6" fmla="*/ 812035 w 1023293"/>
              <a:gd name="connsiteY6" fmla="*/ 2314592 h 2314592"/>
              <a:gd name="connsiteX7" fmla="*/ 1023280 w 1023293"/>
              <a:gd name="connsiteY7" fmla="*/ 232824 h 2314592"/>
              <a:gd name="connsiteX8" fmla="*/ 202604 w 1023293"/>
              <a:gd name="connsiteY8" fmla="*/ 0 h 2314592"/>
              <a:gd name="connsiteX0" fmla="*/ 202604 w 1025227"/>
              <a:gd name="connsiteY0" fmla="*/ 0 h 2314592"/>
              <a:gd name="connsiteX1" fmla="*/ 0 w 1025227"/>
              <a:gd name="connsiteY1" fmla="*/ 1907649 h 2314592"/>
              <a:gd name="connsiteX2" fmla="*/ 580672 w 1025227"/>
              <a:gd name="connsiteY2" fmla="*/ 1868631 h 2314592"/>
              <a:gd name="connsiteX3" fmla="*/ 575264 w 1025227"/>
              <a:gd name="connsiteY3" fmla="*/ 1896119 h 2314592"/>
              <a:gd name="connsiteX4" fmla="*/ 572854 w 1025227"/>
              <a:gd name="connsiteY4" fmla="*/ 1935648 h 2314592"/>
              <a:gd name="connsiteX5" fmla="*/ 547161 w 1025227"/>
              <a:gd name="connsiteY5" fmla="*/ 2267280 h 2314592"/>
              <a:gd name="connsiteX6" fmla="*/ 812035 w 1025227"/>
              <a:gd name="connsiteY6" fmla="*/ 2314592 h 2314592"/>
              <a:gd name="connsiteX7" fmla="*/ 1023280 w 1025227"/>
              <a:gd name="connsiteY7" fmla="*/ 232824 h 2314592"/>
              <a:gd name="connsiteX8" fmla="*/ 202604 w 1025227"/>
              <a:gd name="connsiteY8" fmla="*/ 0 h 2314592"/>
              <a:gd name="connsiteX0" fmla="*/ 202604 w 1092499"/>
              <a:gd name="connsiteY0" fmla="*/ 0 h 2314592"/>
              <a:gd name="connsiteX1" fmla="*/ 0 w 1092499"/>
              <a:gd name="connsiteY1" fmla="*/ 1907649 h 2314592"/>
              <a:gd name="connsiteX2" fmla="*/ 580672 w 1092499"/>
              <a:gd name="connsiteY2" fmla="*/ 1868631 h 2314592"/>
              <a:gd name="connsiteX3" fmla="*/ 575264 w 1092499"/>
              <a:gd name="connsiteY3" fmla="*/ 1896119 h 2314592"/>
              <a:gd name="connsiteX4" fmla="*/ 572854 w 1092499"/>
              <a:gd name="connsiteY4" fmla="*/ 1935648 h 2314592"/>
              <a:gd name="connsiteX5" fmla="*/ 547161 w 1092499"/>
              <a:gd name="connsiteY5" fmla="*/ 2267280 h 2314592"/>
              <a:gd name="connsiteX6" fmla="*/ 812035 w 1092499"/>
              <a:gd name="connsiteY6" fmla="*/ 2314592 h 2314592"/>
              <a:gd name="connsiteX7" fmla="*/ 1022833 w 1092499"/>
              <a:gd name="connsiteY7" fmla="*/ 524517 h 2314592"/>
              <a:gd name="connsiteX8" fmla="*/ 1023280 w 1092499"/>
              <a:gd name="connsiteY8" fmla="*/ 232824 h 2314592"/>
              <a:gd name="connsiteX9" fmla="*/ 202604 w 1092499"/>
              <a:gd name="connsiteY9" fmla="*/ 0 h 2314592"/>
              <a:gd name="connsiteX0" fmla="*/ 202604 w 1086456"/>
              <a:gd name="connsiteY0" fmla="*/ 0 h 2314592"/>
              <a:gd name="connsiteX1" fmla="*/ 0 w 1086456"/>
              <a:gd name="connsiteY1" fmla="*/ 1907649 h 2314592"/>
              <a:gd name="connsiteX2" fmla="*/ 580672 w 1086456"/>
              <a:gd name="connsiteY2" fmla="*/ 1868631 h 2314592"/>
              <a:gd name="connsiteX3" fmla="*/ 575264 w 1086456"/>
              <a:gd name="connsiteY3" fmla="*/ 1896119 h 2314592"/>
              <a:gd name="connsiteX4" fmla="*/ 572854 w 1086456"/>
              <a:gd name="connsiteY4" fmla="*/ 1935648 h 2314592"/>
              <a:gd name="connsiteX5" fmla="*/ 547161 w 1086456"/>
              <a:gd name="connsiteY5" fmla="*/ 2267280 h 2314592"/>
              <a:gd name="connsiteX6" fmla="*/ 812035 w 1086456"/>
              <a:gd name="connsiteY6" fmla="*/ 2314592 h 2314592"/>
              <a:gd name="connsiteX7" fmla="*/ 1002313 w 1086456"/>
              <a:gd name="connsiteY7" fmla="*/ 526900 h 2314592"/>
              <a:gd name="connsiteX8" fmla="*/ 1023280 w 1086456"/>
              <a:gd name="connsiteY8" fmla="*/ 232824 h 2314592"/>
              <a:gd name="connsiteX9" fmla="*/ 202604 w 1086456"/>
              <a:gd name="connsiteY9" fmla="*/ 0 h 2314592"/>
              <a:gd name="connsiteX0" fmla="*/ 202604 w 1110434"/>
              <a:gd name="connsiteY0" fmla="*/ 0 h 2314592"/>
              <a:gd name="connsiteX1" fmla="*/ 0 w 1110434"/>
              <a:gd name="connsiteY1" fmla="*/ 1907649 h 2314592"/>
              <a:gd name="connsiteX2" fmla="*/ 580672 w 1110434"/>
              <a:gd name="connsiteY2" fmla="*/ 1868631 h 2314592"/>
              <a:gd name="connsiteX3" fmla="*/ 575264 w 1110434"/>
              <a:gd name="connsiteY3" fmla="*/ 1896119 h 2314592"/>
              <a:gd name="connsiteX4" fmla="*/ 572854 w 1110434"/>
              <a:gd name="connsiteY4" fmla="*/ 1935648 h 2314592"/>
              <a:gd name="connsiteX5" fmla="*/ 547161 w 1110434"/>
              <a:gd name="connsiteY5" fmla="*/ 2267280 h 2314592"/>
              <a:gd name="connsiteX6" fmla="*/ 812035 w 1110434"/>
              <a:gd name="connsiteY6" fmla="*/ 2314592 h 2314592"/>
              <a:gd name="connsiteX7" fmla="*/ 1002313 w 1110434"/>
              <a:gd name="connsiteY7" fmla="*/ 526900 h 2314592"/>
              <a:gd name="connsiteX8" fmla="*/ 1084212 w 1110434"/>
              <a:gd name="connsiteY8" fmla="*/ 266442 h 2314592"/>
              <a:gd name="connsiteX9" fmla="*/ 1023280 w 1110434"/>
              <a:gd name="connsiteY9" fmla="*/ 232824 h 2314592"/>
              <a:gd name="connsiteX10" fmla="*/ 202604 w 1110434"/>
              <a:gd name="connsiteY10" fmla="*/ 0 h 2314592"/>
              <a:gd name="connsiteX0" fmla="*/ 202604 w 1094567"/>
              <a:gd name="connsiteY0" fmla="*/ 0 h 2314592"/>
              <a:gd name="connsiteX1" fmla="*/ 0 w 1094567"/>
              <a:gd name="connsiteY1" fmla="*/ 1907649 h 2314592"/>
              <a:gd name="connsiteX2" fmla="*/ 580672 w 1094567"/>
              <a:gd name="connsiteY2" fmla="*/ 1868631 h 2314592"/>
              <a:gd name="connsiteX3" fmla="*/ 575264 w 1094567"/>
              <a:gd name="connsiteY3" fmla="*/ 1896119 h 2314592"/>
              <a:gd name="connsiteX4" fmla="*/ 572854 w 1094567"/>
              <a:gd name="connsiteY4" fmla="*/ 1935648 h 2314592"/>
              <a:gd name="connsiteX5" fmla="*/ 547161 w 1094567"/>
              <a:gd name="connsiteY5" fmla="*/ 2267280 h 2314592"/>
              <a:gd name="connsiteX6" fmla="*/ 812035 w 1094567"/>
              <a:gd name="connsiteY6" fmla="*/ 2314592 h 2314592"/>
              <a:gd name="connsiteX7" fmla="*/ 1002313 w 1094567"/>
              <a:gd name="connsiteY7" fmla="*/ 526900 h 2314592"/>
              <a:gd name="connsiteX8" fmla="*/ 1041535 w 1094567"/>
              <a:gd name="connsiteY8" fmla="*/ 270730 h 2314592"/>
              <a:gd name="connsiteX9" fmla="*/ 1023280 w 1094567"/>
              <a:gd name="connsiteY9" fmla="*/ 232824 h 2314592"/>
              <a:gd name="connsiteX10" fmla="*/ 202604 w 1094567"/>
              <a:gd name="connsiteY10" fmla="*/ 0 h 2314592"/>
              <a:gd name="connsiteX0" fmla="*/ 1023280 w 1052677"/>
              <a:gd name="connsiteY0" fmla="*/ 232824 h 2314592"/>
              <a:gd name="connsiteX1" fmla="*/ 202604 w 1052677"/>
              <a:gd name="connsiteY1" fmla="*/ 0 h 2314592"/>
              <a:gd name="connsiteX2" fmla="*/ 0 w 1052677"/>
              <a:gd name="connsiteY2" fmla="*/ 1907649 h 2314592"/>
              <a:gd name="connsiteX3" fmla="*/ 580672 w 1052677"/>
              <a:gd name="connsiteY3" fmla="*/ 1868631 h 2314592"/>
              <a:gd name="connsiteX4" fmla="*/ 575264 w 1052677"/>
              <a:gd name="connsiteY4" fmla="*/ 1896119 h 2314592"/>
              <a:gd name="connsiteX5" fmla="*/ 572854 w 1052677"/>
              <a:gd name="connsiteY5" fmla="*/ 1935648 h 2314592"/>
              <a:gd name="connsiteX6" fmla="*/ 547161 w 1052677"/>
              <a:gd name="connsiteY6" fmla="*/ 2267280 h 2314592"/>
              <a:gd name="connsiteX7" fmla="*/ 812035 w 1052677"/>
              <a:gd name="connsiteY7" fmla="*/ 2314592 h 2314592"/>
              <a:gd name="connsiteX8" fmla="*/ 1002313 w 1052677"/>
              <a:gd name="connsiteY8" fmla="*/ 526900 h 2314592"/>
              <a:gd name="connsiteX9" fmla="*/ 1052677 w 1052677"/>
              <a:gd name="connsiteY9" fmla="*/ 289122 h 2314592"/>
              <a:gd name="connsiteX0" fmla="*/ 1023280 w 1023280"/>
              <a:gd name="connsiteY0" fmla="*/ 232824 h 2314592"/>
              <a:gd name="connsiteX1" fmla="*/ 202604 w 1023280"/>
              <a:gd name="connsiteY1" fmla="*/ 0 h 2314592"/>
              <a:gd name="connsiteX2" fmla="*/ 0 w 1023280"/>
              <a:gd name="connsiteY2" fmla="*/ 1907649 h 2314592"/>
              <a:gd name="connsiteX3" fmla="*/ 580672 w 1023280"/>
              <a:gd name="connsiteY3" fmla="*/ 1868631 h 2314592"/>
              <a:gd name="connsiteX4" fmla="*/ 575264 w 1023280"/>
              <a:gd name="connsiteY4" fmla="*/ 1896119 h 2314592"/>
              <a:gd name="connsiteX5" fmla="*/ 572854 w 1023280"/>
              <a:gd name="connsiteY5" fmla="*/ 1935648 h 2314592"/>
              <a:gd name="connsiteX6" fmla="*/ 547161 w 1023280"/>
              <a:gd name="connsiteY6" fmla="*/ 2267280 h 2314592"/>
              <a:gd name="connsiteX7" fmla="*/ 812035 w 1023280"/>
              <a:gd name="connsiteY7" fmla="*/ 2314592 h 2314592"/>
              <a:gd name="connsiteX8" fmla="*/ 1002313 w 1023280"/>
              <a:gd name="connsiteY8" fmla="*/ 526900 h 2314592"/>
              <a:gd name="connsiteX0" fmla="*/ 1038019 w 1038019"/>
              <a:gd name="connsiteY0" fmla="*/ 237120 h 2314592"/>
              <a:gd name="connsiteX1" fmla="*/ 202604 w 1038019"/>
              <a:gd name="connsiteY1" fmla="*/ 0 h 2314592"/>
              <a:gd name="connsiteX2" fmla="*/ 0 w 1038019"/>
              <a:gd name="connsiteY2" fmla="*/ 1907649 h 2314592"/>
              <a:gd name="connsiteX3" fmla="*/ 580672 w 1038019"/>
              <a:gd name="connsiteY3" fmla="*/ 1868631 h 2314592"/>
              <a:gd name="connsiteX4" fmla="*/ 575264 w 1038019"/>
              <a:gd name="connsiteY4" fmla="*/ 1896119 h 2314592"/>
              <a:gd name="connsiteX5" fmla="*/ 572854 w 1038019"/>
              <a:gd name="connsiteY5" fmla="*/ 1935648 h 2314592"/>
              <a:gd name="connsiteX6" fmla="*/ 547161 w 1038019"/>
              <a:gd name="connsiteY6" fmla="*/ 2267280 h 2314592"/>
              <a:gd name="connsiteX7" fmla="*/ 812035 w 1038019"/>
              <a:gd name="connsiteY7" fmla="*/ 2314592 h 2314592"/>
              <a:gd name="connsiteX8" fmla="*/ 1002313 w 1038019"/>
              <a:gd name="connsiteY8" fmla="*/ 526900 h 2314592"/>
              <a:gd name="connsiteX0" fmla="*/ 1038019 w 1038019"/>
              <a:gd name="connsiteY0" fmla="*/ 237120 h 2314592"/>
              <a:gd name="connsiteX1" fmla="*/ 202604 w 1038019"/>
              <a:gd name="connsiteY1" fmla="*/ 0 h 2314592"/>
              <a:gd name="connsiteX2" fmla="*/ 0 w 1038019"/>
              <a:gd name="connsiteY2" fmla="*/ 1907649 h 2314592"/>
              <a:gd name="connsiteX3" fmla="*/ 580672 w 1038019"/>
              <a:gd name="connsiteY3" fmla="*/ 1868631 h 2314592"/>
              <a:gd name="connsiteX4" fmla="*/ 575264 w 1038019"/>
              <a:gd name="connsiteY4" fmla="*/ 1896119 h 2314592"/>
              <a:gd name="connsiteX5" fmla="*/ 572854 w 1038019"/>
              <a:gd name="connsiteY5" fmla="*/ 1935648 h 2314592"/>
              <a:gd name="connsiteX6" fmla="*/ 547161 w 1038019"/>
              <a:gd name="connsiteY6" fmla="*/ 2267280 h 2314592"/>
              <a:gd name="connsiteX7" fmla="*/ 812035 w 1038019"/>
              <a:gd name="connsiteY7" fmla="*/ 2314592 h 2314592"/>
              <a:gd name="connsiteX8" fmla="*/ 1002313 w 1038019"/>
              <a:gd name="connsiteY8" fmla="*/ 526900 h 2314592"/>
              <a:gd name="connsiteX0" fmla="*/ 1038019 w 1038019"/>
              <a:gd name="connsiteY0" fmla="*/ 237120 h 2314592"/>
              <a:gd name="connsiteX1" fmla="*/ 202604 w 1038019"/>
              <a:gd name="connsiteY1" fmla="*/ 0 h 2314592"/>
              <a:gd name="connsiteX2" fmla="*/ 0 w 1038019"/>
              <a:gd name="connsiteY2" fmla="*/ 1907649 h 2314592"/>
              <a:gd name="connsiteX3" fmla="*/ 580672 w 1038019"/>
              <a:gd name="connsiteY3" fmla="*/ 1868631 h 2314592"/>
              <a:gd name="connsiteX4" fmla="*/ 575264 w 1038019"/>
              <a:gd name="connsiteY4" fmla="*/ 1896119 h 2314592"/>
              <a:gd name="connsiteX5" fmla="*/ 572854 w 1038019"/>
              <a:gd name="connsiteY5" fmla="*/ 1935648 h 2314592"/>
              <a:gd name="connsiteX6" fmla="*/ 547161 w 1038019"/>
              <a:gd name="connsiteY6" fmla="*/ 2267280 h 2314592"/>
              <a:gd name="connsiteX7" fmla="*/ 812035 w 1038019"/>
              <a:gd name="connsiteY7" fmla="*/ 2314592 h 2314592"/>
              <a:gd name="connsiteX8" fmla="*/ 1002313 w 1038019"/>
              <a:gd name="connsiteY8" fmla="*/ 526900 h 231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8019" h="2314592" extrusionOk="0">
                <a:moveTo>
                  <a:pt x="1038019" y="237120"/>
                </a:moveTo>
                <a:cubicBezTo>
                  <a:pt x="789924" y="183055"/>
                  <a:pt x="452239" y="71239"/>
                  <a:pt x="202604" y="0"/>
                </a:cubicBezTo>
                <a:lnTo>
                  <a:pt x="0" y="1907649"/>
                </a:lnTo>
                <a:lnTo>
                  <a:pt x="580672" y="1868631"/>
                </a:lnTo>
                <a:lnTo>
                  <a:pt x="575264" y="1896119"/>
                </a:lnTo>
                <a:lnTo>
                  <a:pt x="572854" y="1935648"/>
                </a:lnTo>
                <a:lnTo>
                  <a:pt x="547161" y="2267280"/>
                </a:lnTo>
                <a:lnTo>
                  <a:pt x="812035" y="2314592"/>
                </a:lnTo>
                <a:cubicBezTo>
                  <a:pt x="835632" y="2007905"/>
                  <a:pt x="967106" y="873861"/>
                  <a:pt x="1002313" y="526900"/>
                </a:cubicBezTo>
              </a:path>
            </a:pathLst>
          </a:custGeom>
          <a:solidFill>
            <a:srgbClr val="F1A0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 name="Google Shape;19;p3">
            <a:extLst>
              <a:ext uri="{FF2B5EF4-FFF2-40B4-BE49-F238E27FC236}">
                <a16:creationId xmlns:a16="http://schemas.microsoft.com/office/drawing/2014/main" id="{5BF9AEC1-8BC5-4F99-B156-C2B508EA835C}"/>
              </a:ext>
            </a:extLst>
          </p:cNvPr>
          <p:cNvSpPr/>
          <p:nvPr userDrawn="1"/>
        </p:nvSpPr>
        <p:spPr>
          <a:xfrm>
            <a:off x="6427799" y="0"/>
            <a:ext cx="1172070" cy="3570426"/>
          </a:xfrm>
          <a:custGeom>
            <a:avLst/>
            <a:gdLst/>
            <a:ahLst/>
            <a:cxnLst/>
            <a:rect l="l" t="t" r="r" b="b"/>
            <a:pathLst>
              <a:path w="21600" h="21600" extrusionOk="0">
                <a:moveTo>
                  <a:pt x="11603" y="0"/>
                </a:moveTo>
                <a:lnTo>
                  <a:pt x="0" y="21600"/>
                </a:lnTo>
                <a:lnTo>
                  <a:pt x="10682" y="20324"/>
                </a:lnTo>
                <a:lnTo>
                  <a:pt x="21600" y="0"/>
                </a:lnTo>
                <a:close/>
              </a:path>
            </a:pathLst>
          </a:custGeom>
          <a:solidFill>
            <a:schemeClr val="accent1"/>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 name="Google Shape;21;p3">
            <a:extLst>
              <a:ext uri="{FF2B5EF4-FFF2-40B4-BE49-F238E27FC236}">
                <a16:creationId xmlns:a16="http://schemas.microsoft.com/office/drawing/2014/main" id="{8881925E-A791-4DFB-A21A-11CC3A8D66A4}"/>
              </a:ext>
            </a:extLst>
          </p:cNvPr>
          <p:cNvSpPr/>
          <p:nvPr userDrawn="1"/>
        </p:nvSpPr>
        <p:spPr>
          <a:xfrm>
            <a:off x="6426846" y="3039892"/>
            <a:ext cx="1907388" cy="936306"/>
          </a:xfrm>
          <a:custGeom>
            <a:avLst/>
            <a:gdLst/>
            <a:ahLst/>
            <a:cxnLst/>
            <a:rect l="l" t="t" r="r" b="b"/>
            <a:pathLst>
              <a:path w="21600" h="21600" extrusionOk="0">
                <a:moveTo>
                  <a:pt x="21600" y="9350"/>
                </a:moveTo>
                <a:lnTo>
                  <a:pt x="5080" y="21600"/>
                </a:lnTo>
                <a:lnTo>
                  <a:pt x="0" y="12250"/>
                </a:lnTo>
                <a:lnTo>
                  <a:pt x="16520" y="0"/>
                </a:lnTo>
                <a:close/>
              </a:path>
            </a:pathLst>
          </a:custGeom>
          <a:solidFill>
            <a:schemeClr val="accent3"/>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 name="Google Shape;20;p3">
            <a:extLst>
              <a:ext uri="{FF2B5EF4-FFF2-40B4-BE49-F238E27FC236}">
                <a16:creationId xmlns:a16="http://schemas.microsoft.com/office/drawing/2014/main" id="{F8BE7DAA-BF52-4469-A04B-08A1893750EF}"/>
              </a:ext>
            </a:extLst>
          </p:cNvPr>
          <p:cNvSpPr/>
          <p:nvPr userDrawn="1"/>
        </p:nvSpPr>
        <p:spPr>
          <a:xfrm>
            <a:off x="7492217" y="3445179"/>
            <a:ext cx="841968" cy="1698300"/>
          </a:xfrm>
          <a:custGeom>
            <a:avLst/>
            <a:gdLst/>
            <a:ahLst/>
            <a:cxnLst/>
            <a:rect l="l" t="t" r="r" b="b"/>
            <a:pathLst>
              <a:path w="21600" h="21600" extrusionOk="0">
                <a:moveTo>
                  <a:pt x="13915" y="21600"/>
                </a:moveTo>
                <a:lnTo>
                  <a:pt x="21600" y="0"/>
                </a:lnTo>
                <a:lnTo>
                  <a:pt x="6719" y="2683"/>
                </a:lnTo>
                <a:lnTo>
                  <a:pt x="0" y="21600"/>
                </a:lnTo>
                <a:close/>
              </a:path>
            </a:pathLst>
          </a:custGeom>
          <a:solidFill>
            <a:schemeClr val="accent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5282421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2AAF3-B012-4AE2-AE51-E7B89DABB929}"/>
              </a:ext>
            </a:extLst>
          </p:cNvPr>
          <p:cNvSpPr>
            <a:spLocks noGrp="1"/>
          </p:cNvSpPr>
          <p:nvPr>
            <p:ph type="title"/>
          </p:nvPr>
        </p:nvSpPr>
        <p:spPr>
          <a:xfrm>
            <a:off x="3867900" y="771002"/>
            <a:ext cx="5276100" cy="396300"/>
          </a:xfrm>
        </p:spPr>
        <p:txBody>
          <a:bodyPr/>
          <a:lstStyle/>
          <a:p>
            <a:r>
              <a:rPr lang="en-US"/>
              <a:t>Click to edit Master title style</a:t>
            </a:r>
            <a:endParaRPr lang="en-AU"/>
          </a:p>
        </p:txBody>
      </p:sp>
      <p:sp>
        <p:nvSpPr>
          <p:cNvPr id="3" name="Slide Number Placeholder 2">
            <a:extLst>
              <a:ext uri="{FF2B5EF4-FFF2-40B4-BE49-F238E27FC236}">
                <a16:creationId xmlns:a16="http://schemas.microsoft.com/office/drawing/2014/main" id="{3EAF54F7-3AC5-4986-965A-FA8CAF4FFCCB}"/>
              </a:ext>
            </a:extLst>
          </p:cNvPr>
          <p:cNvSpPr>
            <a:spLocks noGrp="1"/>
          </p:cNvSpPr>
          <p:nvPr>
            <p:ph type="sldNum" idx="10"/>
          </p:nvPr>
        </p:nvSpPr>
        <p:spPr/>
        <p:txBody>
          <a:bodyPr/>
          <a:lstStyle/>
          <a:p>
            <a:pPr algn="r"/>
            <a:fld id="{00000000-1234-1234-1234-123412341234}" type="slidenum">
              <a:rPr lang="en" sz="1300" b="1" smtClean="0">
                <a:solidFill>
                  <a:srgbClr val="021028"/>
                </a:solidFill>
                <a:latin typeface="Open Sans"/>
                <a:ea typeface="Open Sans"/>
                <a:cs typeface="Open Sans"/>
                <a:sym typeface="Open Sans"/>
              </a:rPr>
              <a:pPr algn="r"/>
              <a:t>‹#›</a:t>
            </a:fld>
            <a:endParaRPr lang="en" sz="1300" b="1">
              <a:solidFill>
                <a:srgbClr val="021028"/>
              </a:solidFill>
              <a:latin typeface="Open Sans"/>
              <a:ea typeface="Open Sans"/>
              <a:cs typeface="Open Sans"/>
              <a:sym typeface="Open Sans"/>
            </a:endParaRPr>
          </a:p>
        </p:txBody>
      </p:sp>
      <p:sp>
        <p:nvSpPr>
          <p:cNvPr id="4" name="Google Shape;25;p4">
            <a:extLst>
              <a:ext uri="{FF2B5EF4-FFF2-40B4-BE49-F238E27FC236}">
                <a16:creationId xmlns:a16="http://schemas.microsoft.com/office/drawing/2014/main" id="{A5CE9F35-03D6-4699-98C1-08C7749EC805}"/>
              </a:ext>
            </a:extLst>
          </p:cNvPr>
          <p:cNvSpPr/>
          <p:nvPr userDrawn="1"/>
        </p:nvSpPr>
        <p:spPr>
          <a:xfrm>
            <a:off x="-1156653" y="1"/>
            <a:ext cx="4099451" cy="5145755"/>
          </a:xfrm>
          <a:custGeom>
            <a:avLst/>
            <a:gdLst/>
            <a:ahLst/>
            <a:cxnLst/>
            <a:rect l="l" t="t" r="r" b="b"/>
            <a:pathLst>
              <a:path w="2009535" h="2522429" extrusionOk="0">
                <a:moveTo>
                  <a:pt x="1578387" y="1949978"/>
                </a:moveTo>
                <a:lnTo>
                  <a:pt x="1358608" y="1751220"/>
                </a:lnTo>
                <a:lnTo>
                  <a:pt x="1358842" y="1750986"/>
                </a:lnTo>
                <a:lnTo>
                  <a:pt x="1667606" y="0"/>
                </a:lnTo>
                <a:lnTo>
                  <a:pt x="0" y="0"/>
                </a:lnTo>
                <a:lnTo>
                  <a:pt x="0" y="2522429"/>
                </a:lnTo>
                <a:lnTo>
                  <a:pt x="1880844" y="2522429"/>
                </a:lnTo>
                <a:lnTo>
                  <a:pt x="2009535" y="1793027"/>
                </a:lnTo>
                <a:close/>
              </a:path>
            </a:pathLst>
          </a:custGeom>
          <a:solidFill>
            <a:srgbClr val="F1A0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 name="Google Shape;26;p4">
            <a:extLst>
              <a:ext uri="{FF2B5EF4-FFF2-40B4-BE49-F238E27FC236}">
                <a16:creationId xmlns:a16="http://schemas.microsoft.com/office/drawing/2014/main" id="{9595CB6A-A3D8-42E2-AB5D-3120CE4BF6CA}"/>
              </a:ext>
            </a:extLst>
          </p:cNvPr>
          <p:cNvSpPr/>
          <p:nvPr userDrawn="1"/>
        </p:nvSpPr>
        <p:spPr>
          <a:xfrm>
            <a:off x="1614155" y="0"/>
            <a:ext cx="1172070" cy="3570426"/>
          </a:xfrm>
          <a:custGeom>
            <a:avLst/>
            <a:gdLst/>
            <a:ahLst/>
            <a:cxnLst/>
            <a:rect l="l" t="t" r="r" b="b"/>
            <a:pathLst>
              <a:path w="21600" h="21600" extrusionOk="0">
                <a:moveTo>
                  <a:pt x="11603" y="0"/>
                </a:moveTo>
                <a:lnTo>
                  <a:pt x="0" y="21600"/>
                </a:lnTo>
                <a:lnTo>
                  <a:pt x="10690" y="20324"/>
                </a:lnTo>
                <a:lnTo>
                  <a:pt x="21600" y="0"/>
                </a:lnTo>
                <a:close/>
              </a:path>
            </a:pathLst>
          </a:custGeom>
          <a:solidFill>
            <a:schemeClr val="accent1"/>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 name="Google Shape;27;p4">
            <a:extLst>
              <a:ext uri="{FF2B5EF4-FFF2-40B4-BE49-F238E27FC236}">
                <a16:creationId xmlns:a16="http://schemas.microsoft.com/office/drawing/2014/main" id="{4CB63F9C-96BC-4ECE-A704-9BBD0D2AAA5F}"/>
              </a:ext>
            </a:extLst>
          </p:cNvPr>
          <p:cNvSpPr/>
          <p:nvPr userDrawn="1"/>
        </p:nvSpPr>
        <p:spPr>
          <a:xfrm>
            <a:off x="2678570" y="3445179"/>
            <a:ext cx="841968" cy="1698300"/>
          </a:xfrm>
          <a:custGeom>
            <a:avLst/>
            <a:gdLst/>
            <a:ahLst/>
            <a:cxnLst/>
            <a:rect l="l" t="t" r="r" b="b"/>
            <a:pathLst>
              <a:path w="21600" h="21600" extrusionOk="0">
                <a:moveTo>
                  <a:pt x="13915" y="21600"/>
                </a:moveTo>
                <a:lnTo>
                  <a:pt x="21600" y="0"/>
                </a:lnTo>
                <a:lnTo>
                  <a:pt x="6732" y="2683"/>
                </a:lnTo>
                <a:lnTo>
                  <a:pt x="0" y="21600"/>
                </a:lnTo>
                <a:close/>
              </a:path>
            </a:pathLst>
          </a:custGeom>
          <a:solidFill>
            <a:schemeClr val="accent3">
              <a:lumMod val="60000"/>
              <a:lumOff val="40000"/>
            </a:scheme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 name="Google Shape;28;p4">
            <a:extLst>
              <a:ext uri="{FF2B5EF4-FFF2-40B4-BE49-F238E27FC236}">
                <a16:creationId xmlns:a16="http://schemas.microsoft.com/office/drawing/2014/main" id="{995CA814-A5B6-47D6-9703-EC7DA9B5BBC8}"/>
              </a:ext>
            </a:extLst>
          </p:cNvPr>
          <p:cNvSpPr/>
          <p:nvPr userDrawn="1"/>
        </p:nvSpPr>
        <p:spPr>
          <a:xfrm>
            <a:off x="1613681" y="3039892"/>
            <a:ext cx="1906902" cy="936306"/>
          </a:xfrm>
          <a:custGeom>
            <a:avLst/>
            <a:gdLst/>
            <a:ahLst/>
            <a:cxnLst/>
            <a:rect l="l" t="t" r="r" b="b"/>
            <a:pathLst>
              <a:path w="21600" h="21600" extrusionOk="0">
                <a:moveTo>
                  <a:pt x="21600" y="9350"/>
                </a:moveTo>
                <a:lnTo>
                  <a:pt x="5076" y="21600"/>
                </a:lnTo>
                <a:lnTo>
                  <a:pt x="0" y="12250"/>
                </a:lnTo>
                <a:lnTo>
                  <a:pt x="16518" y="0"/>
                </a:lnTo>
                <a:close/>
              </a:path>
            </a:pathLst>
          </a:custGeom>
          <a:solidFill>
            <a:srgbClr val="3E8EC6"/>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8108129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55560-D941-4860-81F0-E79BA5C727D9}"/>
              </a:ext>
            </a:extLst>
          </p:cNvPr>
          <p:cNvSpPr>
            <a:spLocks noGrp="1"/>
          </p:cNvSpPr>
          <p:nvPr>
            <p:ph type="title"/>
          </p:nvPr>
        </p:nvSpPr>
        <p:spPr/>
        <p:txBody>
          <a:bodyPr/>
          <a:lstStyle/>
          <a:p>
            <a:r>
              <a:rPr lang="en-US"/>
              <a:t>Click to edit Master title style</a:t>
            </a:r>
            <a:endParaRPr lang="en-AU"/>
          </a:p>
        </p:txBody>
      </p:sp>
      <p:sp>
        <p:nvSpPr>
          <p:cNvPr id="3" name="Slide Number Placeholder 2">
            <a:extLst>
              <a:ext uri="{FF2B5EF4-FFF2-40B4-BE49-F238E27FC236}">
                <a16:creationId xmlns:a16="http://schemas.microsoft.com/office/drawing/2014/main" id="{49DE922E-C4B6-4A15-92B5-2C894A22BEA5}"/>
              </a:ext>
            </a:extLst>
          </p:cNvPr>
          <p:cNvSpPr>
            <a:spLocks noGrp="1"/>
          </p:cNvSpPr>
          <p:nvPr>
            <p:ph type="sldNum" idx="10"/>
          </p:nvPr>
        </p:nvSpPr>
        <p:spPr/>
        <p:txBody>
          <a:bodyPr/>
          <a:lstStyle/>
          <a:p>
            <a:pPr algn="r"/>
            <a:fld id="{00000000-1234-1234-1234-123412341234}" type="slidenum">
              <a:rPr lang="en" sz="1300" b="1" smtClean="0">
                <a:solidFill>
                  <a:srgbClr val="021028"/>
                </a:solidFill>
                <a:latin typeface="Open Sans"/>
                <a:ea typeface="Open Sans"/>
                <a:cs typeface="Open Sans"/>
                <a:sym typeface="Open Sans"/>
              </a:rPr>
              <a:pPr algn="r"/>
              <a:t>‹#›</a:t>
            </a:fld>
            <a:endParaRPr lang="en" sz="1300" b="1">
              <a:solidFill>
                <a:srgbClr val="021028"/>
              </a:solidFill>
              <a:latin typeface="Open Sans"/>
              <a:ea typeface="Open Sans"/>
              <a:cs typeface="Open Sans"/>
              <a:sym typeface="Open Sans"/>
            </a:endParaRPr>
          </a:p>
        </p:txBody>
      </p:sp>
    </p:spTree>
    <p:extLst>
      <p:ext uri="{BB962C8B-B14F-4D97-AF65-F5344CB8AC3E}">
        <p14:creationId xmlns:p14="http://schemas.microsoft.com/office/powerpoint/2010/main" val="653843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8FB1A-63FA-424B-B2F8-973A92FA220F}"/>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A3CDC689-864A-40C3-AB28-C23E4A8C46F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90D17896-5BC5-491D-9197-746D7EE81A35}"/>
              </a:ext>
            </a:extLst>
          </p:cNvPr>
          <p:cNvSpPr>
            <a:spLocks noGrp="1"/>
          </p:cNvSpPr>
          <p:nvPr>
            <p:ph type="dt" sz="half" idx="10"/>
          </p:nvPr>
        </p:nvSpPr>
        <p:spPr/>
        <p:txBody>
          <a:bodyPr/>
          <a:lstStyle/>
          <a:p>
            <a:fld id="{2A972E04-FC5F-4A3D-B026-48D9EDD32AF4}" type="datetimeFigureOut">
              <a:rPr lang="en-AU" smtClean="0"/>
              <a:t>14/05/2024</a:t>
            </a:fld>
            <a:endParaRPr lang="en-AU"/>
          </a:p>
        </p:txBody>
      </p:sp>
      <p:sp>
        <p:nvSpPr>
          <p:cNvPr id="5" name="Footer Placeholder 4">
            <a:extLst>
              <a:ext uri="{FF2B5EF4-FFF2-40B4-BE49-F238E27FC236}">
                <a16:creationId xmlns:a16="http://schemas.microsoft.com/office/drawing/2014/main" id="{1C4A1D84-FF4D-4F96-BAD4-500D96DBEA95}"/>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52FD7C75-2AD4-4C09-B958-E6FAF8407B58}"/>
              </a:ext>
            </a:extLst>
          </p:cNvPr>
          <p:cNvSpPr>
            <a:spLocks noGrp="1"/>
          </p:cNvSpPr>
          <p:nvPr>
            <p:ph type="sldNum" sz="quarter" idx="12"/>
          </p:nvPr>
        </p:nvSpPr>
        <p:spPr/>
        <p:txBody>
          <a:bodyPr/>
          <a:lstStyle/>
          <a:p>
            <a:fld id="{95FE8E05-4DB4-4E2E-BD3D-1E5C9E7B28FA}" type="slidenum">
              <a:rPr lang="en-AU" smtClean="0"/>
              <a:t>‹#›</a:t>
            </a:fld>
            <a:endParaRPr lang="en-AU"/>
          </a:p>
        </p:txBody>
      </p:sp>
    </p:spTree>
    <p:extLst>
      <p:ext uri="{BB962C8B-B14F-4D97-AF65-F5344CB8AC3E}">
        <p14:creationId xmlns:p14="http://schemas.microsoft.com/office/powerpoint/2010/main" val="12681536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7299492" y="4412457"/>
            <a:ext cx="857250" cy="273844"/>
          </a:xfrm>
          <a:prstGeom prst="rect">
            <a:avLst/>
          </a:prstGeom>
        </p:spPr>
        <p:txBody>
          <a:bodyPr/>
          <a:lstStyle/>
          <a:p>
            <a:fld id="{2A972E04-FC5F-4A3D-B026-48D9EDD32AF4}" type="datetimeFigureOut">
              <a:rPr lang="en-AU" smtClean="0"/>
              <a:t>14/05/2024</a:t>
            </a:fld>
            <a:endParaRPr lang="en-AU"/>
          </a:p>
        </p:txBody>
      </p:sp>
      <p:sp>
        <p:nvSpPr>
          <p:cNvPr id="5" name="Footer Placeholder 4"/>
          <p:cNvSpPr>
            <a:spLocks noGrp="1"/>
          </p:cNvSpPr>
          <p:nvPr>
            <p:ph type="ftr" sz="quarter" idx="11"/>
          </p:nvPr>
        </p:nvSpPr>
        <p:spPr>
          <a:xfrm>
            <a:off x="1929210" y="4412457"/>
            <a:ext cx="5313133" cy="273844"/>
          </a:xfrm>
          <a:prstGeom prst="rect">
            <a:avLst/>
          </a:prstGeom>
        </p:spPr>
        <p:txBody>
          <a:bodyPr/>
          <a:lstStyle/>
          <a:p>
            <a:endParaRPr lang="en-AU"/>
          </a:p>
        </p:txBody>
      </p:sp>
      <p:sp>
        <p:nvSpPr>
          <p:cNvPr id="6" name="Slide Number Placeholder 5"/>
          <p:cNvSpPr>
            <a:spLocks noGrp="1"/>
          </p:cNvSpPr>
          <p:nvPr>
            <p:ph type="sldNum" sz="quarter" idx="12"/>
          </p:nvPr>
        </p:nvSpPr>
        <p:spPr>
          <a:xfrm>
            <a:off x="8213893" y="4400349"/>
            <a:ext cx="413375" cy="273844"/>
          </a:xfrm>
          <a:prstGeom prst="rect">
            <a:avLst/>
          </a:prstGeom>
        </p:spPr>
        <p:txBody>
          <a:bodyPr/>
          <a:lstStyle/>
          <a:p>
            <a:fld id="{95FE8E05-4DB4-4E2E-BD3D-1E5C9E7B28FA}" type="slidenum">
              <a:rPr lang="en-AU" smtClean="0"/>
              <a:t>‹#›</a:t>
            </a:fld>
            <a:endParaRPr lang="en-AU"/>
          </a:p>
        </p:txBody>
      </p:sp>
    </p:spTree>
    <p:extLst>
      <p:ext uri="{BB962C8B-B14F-4D97-AF65-F5344CB8AC3E}">
        <p14:creationId xmlns:p14="http://schemas.microsoft.com/office/powerpoint/2010/main" val="35357780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29210" y="2000249"/>
            <a:ext cx="6698060" cy="1582787"/>
          </a:xfrm>
        </p:spPr>
        <p:txBody>
          <a:bodyPr anchor="b"/>
          <a:lstStyle>
            <a:lvl1pPr algn="r">
              <a:defRPr sz="3000" b="0" cap="none"/>
            </a:lvl1pPr>
          </a:lstStyle>
          <a:p>
            <a:r>
              <a:rPr lang="en-US"/>
              <a:t>Click to edit Master title style</a:t>
            </a:r>
          </a:p>
        </p:txBody>
      </p:sp>
      <p:sp>
        <p:nvSpPr>
          <p:cNvPr id="3" name="Text Placeholder 2"/>
          <p:cNvSpPr>
            <a:spLocks noGrp="1"/>
          </p:cNvSpPr>
          <p:nvPr>
            <p:ph type="body" idx="1"/>
          </p:nvPr>
        </p:nvSpPr>
        <p:spPr>
          <a:xfrm>
            <a:off x="1929209" y="3583036"/>
            <a:ext cx="6698061" cy="645300"/>
          </a:xfrm>
        </p:spPr>
        <p:txBody>
          <a:bodyPr anchor="t">
            <a:normAutofit/>
          </a:bodyPr>
          <a:lstStyle>
            <a:lvl1pPr marL="0" indent="0" algn="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299492" y="4412457"/>
            <a:ext cx="857250" cy="273844"/>
          </a:xfrm>
          <a:prstGeom prst="rect">
            <a:avLst/>
          </a:prstGeom>
        </p:spPr>
        <p:txBody>
          <a:bodyPr/>
          <a:lstStyle/>
          <a:p>
            <a:fld id="{2A972E04-FC5F-4A3D-B026-48D9EDD32AF4}" type="datetimeFigureOut">
              <a:rPr lang="en-AU" smtClean="0"/>
              <a:t>14/05/2024</a:t>
            </a:fld>
            <a:endParaRPr lang="en-AU"/>
          </a:p>
        </p:txBody>
      </p:sp>
      <p:sp>
        <p:nvSpPr>
          <p:cNvPr id="5" name="Footer Placeholder 4"/>
          <p:cNvSpPr>
            <a:spLocks noGrp="1"/>
          </p:cNvSpPr>
          <p:nvPr>
            <p:ph type="ftr" sz="quarter" idx="11"/>
          </p:nvPr>
        </p:nvSpPr>
        <p:spPr>
          <a:xfrm>
            <a:off x="1929210" y="4412457"/>
            <a:ext cx="5313133" cy="273844"/>
          </a:xfrm>
          <a:prstGeom prst="rect">
            <a:avLst/>
          </a:prstGeom>
        </p:spPr>
        <p:txBody>
          <a:bodyPr/>
          <a:lstStyle/>
          <a:p>
            <a:endParaRPr lang="en-AU"/>
          </a:p>
        </p:txBody>
      </p:sp>
      <p:sp>
        <p:nvSpPr>
          <p:cNvPr id="6" name="Slide Number Placeholder 5"/>
          <p:cNvSpPr>
            <a:spLocks noGrp="1"/>
          </p:cNvSpPr>
          <p:nvPr>
            <p:ph type="sldNum" sz="quarter" idx="12"/>
          </p:nvPr>
        </p:nvSpPr>
        <p:spPr>
          <a:xfrm>
            <a:off x="8213893" y="4412457"/>
            <a:ext cx="413375" cy="273844"/>
          </a:xfrm>
          <a:prstGeom prst="rect">
            <a:avLst/>
          </a:prstGeom>
        </p:spPr>
        <p:txBody>
          <a:bodyPr/>
          <a:lstStyle/>
          <a:p>
            <a:fld id="{95FE8E05-4DB4-4E2E-BD3D-1E5C9E7B28FA}" type="slidenum">
              <a:rPr lang="en-AU" smtClean="0"/>
              <a:t>‹#›</a:t>
            </a:fld>
            <a:endParaRPr lang="en-AU"/>
          </a:p>
        </p:txBody>
      </p:sp>
    </p:spTree>
    <p:extLst>
      <p:ext uri="{BB962C8B-B14F-4D97-AF65-F5344CB8AC3E}">
        <p14:creationId xmlns:p14="http://schemas.microsoft.com/office/powerpoint/2010/main" val="393897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13234" y="514351"/>
            <a:ext cx="7514035" cy="1314449"/>
          </a:xfrm>
        </p:spPr>
        <p:txBody>
          <a:bodyPr/>
          <a:lstStyle/>
          <a:p>
            <a:r>
              <a:rPr lang="en-US"/>
              <a:t>Click to edit Master title style</a:t>
            </a:r>
          </a:p>
        </p:txBody>
      </p:sp>
      <p:sp>
        <p:nvSpPr>
          <p:cNvPr id="3" name="Content Placeholder 2"/>
          <p:cNvSpPr>
            <a:spLocks noGrp="1"/>
          </p:cNvSpPr>
          <p:nvPr>
            <p:ph sz="half" idx="1"/>
          </p:nvPr>
        </p:nvSpPr>
        <p:spPr>
          <a:xfrm>
            <a:off x="1113235" y="2000250"/>
            <a:ext cx="3671291" cy="2343151"/>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55976" y="2000250"/>
            <a:ext cx="3671292" cy="2343150"/>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7299492" y="4412457"/>
            <a:ext cx="857250" cy="273844"/>
          </a:xfrm>
          <a:prstGeom prst="rect">
            <a:avLst/>
          </a:prstGeom>
        </p:spPr>
        <p:txBody>
          <a:bodyPr/>
          <a:lstStyle/>
          <a:p>
            <a:fld id="{2A972E04-FC5F-4A3D-B026-48D9EDD32AF4}" type="datetimeFigureOut">
              <a:rPr lang="en-AU" smtClean="0"/>
              <a:t>14/05/2024</a:t>
            </a:fld>
            <a:endParaRPr lang="en-AU"/>
          </a:p>
        </p:txBody>
      </p:sp>
      <p:sp>
        <p:nvSpPr>
          <p:cNvPr id="6" name="Footer Placeholder 5"/>
          <p:cNvSpPr>
            <a:spLocks noGrp="1"/>
          </p:cNvSpPr>
          <p:nvPr>
            <p:ph type="ftr" sz="quarter" idx="11"/>
          </p:nvPr>
        </p:nvSpPr>
        <p:spPr>
          <a:xfrm>
            <a:off x="1929210" y="4412457"/>
            <a:ext cx="5313133" cy="273844"/>
          </a:xfrm>
          <a:prstGeom prst="rect">
            <a:avLst/>
          </a:prstGeom>
        </p:spPr>
        <p:txBody>
          <a:bodyPr/>
          <a:lstStyle/>
          <a:p>
            <a:endParaRPr lang="en-AU"/>
          </a:p>
        </p:txBody>
      </p:sp>
      <p:sp>
        <p:nvSpPr>
          <p:cNvPr id="7" name="Slide Number Placeholder 6"/>
          <p:cNvSpPr>
            <a:spLocks noGrp="1"/>
          </p:cNvSpPr>
          <p:nvPr>
            <p:ph type="sldNum" sz="quarter" idx="12"/>
          </p:nvPr>
        </p:nvSpPr>
        <p:spPr>
          <a:xfrm>
            <a:off x="8213893" y="4412457"/>
            <a:ext cx="413375" cy="273844"/>
          </a:xfrm>
          <a:prstGeom prst="rect">
            <a:avLst/>
          </a:prstGeom>
        </p:spPr>
        <p:txBody>
          <a:bodyPr/>
          <a:lstStyle/>
          <a:p>
            <a:fld id="{95FE8E05-4DB4-4E2E-BD3D-1E5C9E7B28FA}" type="slidenum">
              <a:rPr lang="en-AU" smtClean="0"/>
              <a:t>‹#›</a:t>
            </a:fld>
            <a:endParaRPr lang="en-AU"/>
          </a:p>
        </p:txBody>
      </p:sp>
    </p:spTree>
    <p:extLst>
      <p:ext uri="{BB962C8B-B14F-4D97-AF65-F5344CB8AC3E}">
        <p14:creationId xmlns:p14="http://schemas.microsoft.com/office/powerpoint/2010/main" val="8209975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329134" y="1993900"/>
            <a:ext cx="3455391" cy="432197"/>
          </a:xfrm>
        </p:spPr>
        <p:txBody>
          <a:bodyPr anchor="b">
            <a:noAutofit/>
          </a:bodyPr>
          <a:lstStyle>
            <a:lvl1pPr marL="0" indent="0">
              <a:buNone/>
              <a:defRPr sz="2100" b="0">
                <a:solidFill>
                  <a:schemeClr val="accent1">
                    <a:lumMod val="7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113233" y="2501503"/>
            <a:ext cx="3671292" cy="1841897"/>
          </a:xfrm>
        </p:spPr>
        <p:txBody>
          <a:bodyPr anchor="t">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60366" y="2000250"/>
            <a:ext cx="3466903" cy="432197"/>
          </a:xfrm>
        </p:spPr>
        <p:txBody>
          <a:bodyPr anchor="b">
            <a:noAutofit/>
          </a:bodyPr>
          <a:lstStyle>
            <a:lvl1pPr marL="0" indent="0">
              <a:buNone/>
              <a:defRPr sz="2100" b="0">
                <a:solidFill>
                  <a:schemeClr val="accent1">
                    <a:lumMod val="7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955975" y="2501503"/>
            <a:ext cx="3671292" cy="1841897"/>
          </a:xfrm>
        </p:spPr>
        <p:txBody>
          <a:bodyPr anchor="t">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7299492" y="4412457"/>
            <a:ext cx="857250" cy="273844"/>
          </a:xfrm>
          <a:prstGeom prst="rect">
            <a:avLst/>
          </a:prstGeom>
        </p:spPr>
        <p:txBody>
          <a:bodyPr/>
          <a:lstStyle/>
          <a:p>
            <a:fld id="{2A972E04-FC5F-4A3D-B026-48D9EDD32AF4}" type="datetimeFigureOut">
              <a:rPr lang="en-AU" smtClean="0"/>
              <a:t>14/05/2024</a:t>
            </a:fld>
            <a:endParaRPr lang="en-AU"/>
          </a:p>
        </p:txBody>
      </p:sp>
      <p:sp>
        <p:nvSpPr>
          <p:cNvPr id="8" name="Footer Placeholder 7"/>
          <p:cNvSpPr>
            <a:spLocks noGrp="1"/>
          </p:cNvSpPr>
          <p:nvPr>
            <p:ph type="ftr" sz="quarter" idx="11"/>
          </p:nvPr>
        </p:nvSpPr>
        <p:spPr>
          <a:xfrm>
            <a:off x="1929210" y="4412457"/>
            <a:ext cx="5313133" cy="273844"/>
          </a:xfrm>
          <a:prstGeom prst="rect">
            <a:avLst/>
          </a:prstGeom>
        </p:spPr>
        <p:txBody>
          <a:bodyPr/>
          <a:lstStyle/>
          <a:p>
            <a:endParaRPr lang="en-AU"/>
          </a:p>
        </p:txBody>
      </p:sp>
      <p:sp>
        <p:nvSpPr>
          <p:cNvPr id="9" name="Slide Number Placeholder 8"/>
          <p:cNvSpPr>
            <a:spLocks noGrp="1"/>
          </p:cNvSpPr>
          <p:nvPr>
            <p:ph type="sldNum" sz="quarter" idx="12"/>
          </p:nvPr>
        </p:nvSpPr>
        <p:spPr>
          <a:xfrm>
            <a:off x="8213893" y="4412457"/>
            <a:ext cx="413375" cy="273844"/>
          </a:xfrm>
          <a:prstGeom prst="rect">
            <a:avLst/>
          </a:prstGeom>
        </p:spPr>
        <p:txBody>
          <a:bodyPr/>
          <a:lstStyle/>
          <a:p>
            <a:fld id="{95FE8E05-4DB4-4E2E-BD3D-1E5C9E7B28FA}" type="slidenum">
              <a:rPr lang="en-AU" smtClean="0"/>
              <a:t>‹#›</a:t>
            </a:fld>
            <a:endParaRPr lang="en-AU"/>
          </a:p>
        </p:txBody>
      </p:sp>
    </p:spTree>
    <p:extLst>
      <p:ext uri="{BB962C8B-B14F-4D97-AF65-F5344CB8AC3E}">
        <p14:creationId xmlns:p14="http://schemas.microsoft.com/office/powerpoint/2010/main" val="20003241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401882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299492" y="4412457"/>
            <a:ext cx="857250" cy="273844"/>
          </a:xfrm>
          <a:prstGeom prst="rect">
            <a:avLst/>
          </a:prstGeom>
        </p:spPr>
        <p:txBody>
          <a:bodyPr/>
          <a:lstStyle/>
          <a:p>
            <a:fld id="{2A972E04-FC5F-4A3D-B026-48D9EDD32AF4}" type="datetimeFigureOut">
              <a:rPr lang="en-AU" smtClean="0"/>
              <a:t>14/05/2024</a:t>
            </a:fld>
            <a:endParaRPr lang="en-AU"/>
          </a:p>
        </p:txBody>
      </p:sp>
      <p:sp>
        <p:nvSpPr>
          <p:cNvPr id="3" name="Footer Placeholder 2"/>
          <p:cNvSpPr>
            <a:spLocks noGrp="1"/>
          </p:cNvSpPr>
          <p:nvPr>
            <p:ph type="ftr" sz="quarter" idx="11"/>
          </p:nvPr>
        </p:nvSpPr>
        <p:spPr>
          <a:xfrm>
            <a:off x="1929210" y="4412457"/>
            <a:ext cx="5313133" cy="273844"/>
          </a:xfrm>
          <a:prstGeom prst="rect">
            <a:avLst/>
          </a:prstGeom>
        </p:spPr>
        <p:txBody>
          <a:bodyPr/>
          <a:lstStyle/>
          <a:p>
            <a:endParaRPr lang="en-AU"/>
          </a:p>
        </p:txBody>
      </p:sp>
      <p:sp>
        <p:nvSpPr>
          <p:cNvPr id="4" name="Slide Number Placeholder 3"/>
          <p:cNvSpPr>
            <a:spLocks noGrp="1"/>
          </p:cNvSpPr>
          <p:nvPr>
            <p:ph type="sldNum" sz="quarter" idx="12"/>
          </p:nvPr>
        </p:nvSpPr>
        <p:spPr>
          <a:xfrm>
            <a:off x="8213893" y="4412457"/>
            <a:ext cx="413375" cy="273844"/>
          </a:xfrm>
          <a:prstGeom prst="rect">
            <a:avLst/>
          </a:prstGeom>
        </p:spPr>
        <p:txBody>
          <a:bodyPr/>
          <a:lstStyle/>
          <a:p>
            <a:fld id="{95FE8E05-4DB4-4E2E-BD3D-1E5C9E7B28FA}" type="slidenum">
              <a:rPr lang="en-AU" smtClean="0"/>
              <a:t>‹#›</a:t>
            </a:fld>
            <a:endParaRPr lang="en-AU"/>
          </a:p>
        </p:txBody>
      </p:sp>
    </p:spTree>
    <p:extLst>
      <p:ext uri="{BB962C8B-B14F-4D97-AF65-F5344CB8AC3E}">
        <p14:creationId xmlns:p14="http://schemas.microsoft.com/office/powerpoint/2010/main" val="29360006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234" y="1200150"/>
            <a:ext cx="2661841" cy="1028700"/>
          </a:xfrm>
        </p:spPr>
        <p:txBody>
          <a:bodyPr anchor="b">
            <a:normAutofit/>
          </a:bodyPr>
          <a:lstStyle>
            <a:lvl1pPr algn="ctr">
              <a:defRPr sz="1800" b="0"/>
            </a:lvl1pPr>
          </a:lstStyle>
          <a:p>
            <a:r>
              <a:rPr lang="en-US"/>
              <a:t>Click to edit Master title style</a:t>
            </a:r>
          </a:p>
        </p:txBody>
      </p:sp>
      <p:sp>
        <p:nvSpPr>
          <p:cNvPr id="3" name="Content Placeholder 2"/>
          <p:cNvSpPr>
            <a:spLocks noGrp="1"/>
          </p:cNvSpPr>
          <p:nvPr>
            <p:ph idx="1"/>
          </p:nvPr>
        </p:nvSpPr>
        <p:spPr>
          <a:xfrm>
            <a:off x="3946525" y="514350"/>
            <a:ext cx="4680743" cy="3829051"/>
          </a:xfrm>
        </p:spPr>
        <p:txBody>
          <a:bodyPr anchor="ct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13234" y="2228850"/>
            <a:ext cx="2661841" cy="1371600"/>
          </a:xfrm>
        </p:spPr>
        <p:txBody>
          <a:bodyPr>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7299492" y="4412457"/>
            <a:ext cx="857250" cy="273844"/>
          </a:xfrm>
          <a:prstGeom prst="rect">
            <a:avLst/>
          </a:prstGeom>
        </p:spPr>
        <p:txBody>
          <a:bodyPr/>
          <a:lstStyle/>
          <a:p>
            <a:fld id="{2A972E04-FC5F-4A3D-B026-48D9EDD32AF4}" type="datetimeFigureOut">
              <a:rPr lang="en-AU" smtClean="0"/>
              <a:t>14/05/2024</a:t>
            </a:fld>
            <a:endParaRPr lang="en-AU"/>
          </a:p>
        </p:txBody>
      </p:sp>
      <p:sp>
        <p:nvSpPr>
          <p:cNvPr id="6" name="Footer Placeholder 5"/>
          <p:cNvSpPr>
            <a:spLocks noGrp="1"/>
          </p:cNvSpPr>
          <p:nvPr>
            <p:ph type="ftr" sz="quarter" idx="11"/>
          </p:nvPr>
        </p:nvSpPr>
        <p:spPr>
          <a:xfrm>
            <a:off x="1929210" y="4412457"/>
            <a:ext cx="5313133" cy="273844"/>
          </a:xfrm>
          <a:prstGeom prst="rect">
            <a:avLst/>
          </a:prstGeom>
        </p:spPr>
        <p:txBody>
          <a:bodyPr/>
          <a:lstStyle/>
          <a:p>
            <a:endParaRPr lang="en-AU"/>
          </a:p>
        </p:txBody>
      </p:sp>
      <p:sp>
        <p:nvSpPr>
          <p:cNvPr id="7" name="Slide Number Placeholder 6"/>
          <p:cNvSpPr>
            <a:spLocks noGrp="1"/>
          </p:cNvSpPr>
          <p:nvPr>
            <p:ph type="sldNum" sz="quarter" idx="12"/>
          </p:nvPr>
        </p:nvSpPr>
        <p:spPr>
          <a:xfrm>
            <a:off x="8213893" y="4412457"/>
            <a:ext cx="413375" cy="273844"/>
          </a:xfrm>
          <a:prstGeom prst="rect">
            <a:avLst/>
          </a:prstGeom>
        </p:spPr>
        <p:txBody>
          <a:bodyPr/>
          <a:lstStyle/>
          <a:p>
            <a:fld id="{95FE8E05-4DB4-4E2E-BD3D-1E5C9E7B28FA}" type="slidenum">
              <a:rPr lang="en-AU" smtClean="0"/>
              <a:t>‹#›</a:t>
            </a:fld>
            <a:endParaRPr lang="en-AU"/>
          </a:p>
        </p:txBody>
      </p:sp>
    </p:spTree>
    <p:extLst>
      <p:ext uri="{BB962C8B-B14F-4D97-AF65-F5344CB8AC3E}">
        <p14:creationId xmlns:p14="http://schemas.microsoft.com/office/powerpoint/2010/main" val="40185339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043" y="1314449"/>
            <a:ext cx="4069619" cy="1028700"/>
          </a:xfrm>
        </p:spPr>
        <p:txBody>
          <a:bodyPr anchor="b">
            <a:normAutofit/>
          </a:bodyPr>
          <a:lstStyle>
            <a:lvl1pPr algn="ctr">
              <a:defRPr sz="2100" b="0"/>
            </a:lvl1pPr>
          </a:lstStyle>
          <a:p>
            <a:r>
              <a:rPr lang="en-US"/>
              <a:t>Click to edit Master title style</a:t>
            </a:r>
          </a:p>
        </p:txBody>
      </p:sp>
      <p:sp>
        <p:nvSpPr>
          <p:cNvPr id="14" name="Picture Placeholder 2"/>
          <p:cNvSpPr>
            <a:spLocks noGrp="1" noChangeAspect="1"/>
          </p:cNvSpPr>
          <p:nvPr>
            <p:ph type="pic" idx="1"/>
          </p:nvPr>
        </p:nvSpPr>
        <p:spPr>
          <a:xfrm>
            <a:off x="5696011" y="685800"/>
            <a:ext cx="2460731" cy="3429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p>
        </p:txBody>
      </p:sp>
      <p:sp>
        <p:nvSpPr>
          <p:cNvPr id="4" name="Text Placeholder 3"/>
          <p:cNvSpPr>
            <a:spLocks noGrp="1"/>
          </p:cNvSpPr>
          <p:nvPr>
            <p:ph type="body" sz="half" idx="2"/>
          </p:nvPr>
        </p:nvSpPr>
        <p:spPr>
          <a:xfrm>
            <a:off x="1112043" y="2343149"/>
            <a:ext cx="4069619" cy="1371600"/>
          </a:xfrm>
        </p:spPr>
        <p:txBody>
          <a:bodyPr>
            <a:normAutofit/>
          </a:bodyPr>
          <a:lstStyle>
            <a:lvl1pPr marL="0" indent="0" algn="ctr">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7299492" y="4412457"/>
            <a:ext cx="857250" cy="273844"/>
          </a:xfrm>
          <a:prstGeom prst="rect">
            <a:avLst/>
          </a:prstGeom>
        </p:spPr>
        <p:txBody>
          <a:bodyPr/>
          <a:lstStyle/>
          <a:p>
            <a:fld id="{2A972E04-FC5F-4A3D-B026-48D9EDD32AF4}" type="datetimeFigureOut">
              <a:rPr lang="en-AU" smtClean="0"/>
              <a:t>14/05/2024</a:t>
            </a:fld>
            <a:endParaRPr lang="en-AU"/>
          </a:p>
        </p:txBody>
      </p:sp>
      <p:sp>
        <p:nvSpPr>
          <p:cNvPr id="6" name="Footer Placeholder 5"/>
          <p:cNvSpPr>
            <a:spLocks noGrp="1"/>
          </p:cNvSpPr>
          <p:nvPr>
            <p:ph type="ftr" sz="quarter" idx="11"/>
          </p:nvPr>
        </p:nvSpPr>
        <p:spPr>
          <a:xfrm>
            <a:off x="1929210" y="4412457"/>
            <a:ext cx="5313133" cy="273844"/>
          </a:xfrm>
          <a:prstGeom prst="rect">
            <a:avLst/>
          </a:prstGeom>
        </p:spPr>
        <p:txBody>
          <a:bodyPr/>
          <a:lstStyle/>
          <a:p>
            <a:endParaRPr lang="en-AU"/>
          </a:p>
        </p:txBody>
      </p:sp>
      <p:sp>
        <p:nvSpPr>
          <p:cNvPr id="7" name="Slide Number Placeholder 6"/>
          <p:cNvSpPr>
            <a:spLocks noGrp="1"/>
          </p:cNvSpPr>
          <p:nvPr>
            <p:ph type="sldNum" sz="quarter" idx="12"/>
          </p:nvPr>
        </p:nvSpPr>
        <p:spPr>
          <a:xfrm>
            <a:off x="8213893" y="4412457"/>
            <a:ext cx="413375" cy="273844"/>
          </a:xfrm>
          <a:prstGeom prst="rect">
            <a:avLst/>
          </a:prstGeom>
        </p:spPr>
        <p:txBody>
          <a:bodyPr/>
          <a:lstStyle/>
          <a:p>
            <a:fld id="{95FE8E05-4DB4-4E2E-BD3D-1E5C9E7B28FA}" type="slidenum">
              <a:rPr lang="en-AU" smtClean="0"/>
              <a:t>‹#›</a:t>
            </a:fld>
            <a:endParaRPr lang="en-AU"/>
          </a:p>
        </p:txBody>
      </p:sp>
    </p:spTree>
    <p:extLst>
      <p:ext uri="{BB962C8B-B14F-4D97-AF65-F5344CB8AC3E}">
        <p14:creationId xmlns:p14="http://schemas.microsoft.com/office/powerpoint/2010/main" val="13893380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234" y="3549649"/>
            <a:ext cx="7514033" cy="425054"/>
          </a:xfrm>
        </p:spPr>
        <p:txBody>
          <a:bodyPr anchor="b">
            <a:normAutofit/>
          </a:bodyPr>
          <a:lstStyle>
            <a:lvl1pPr algn="ctr">
              <a:defRPr sz="1800" b="0"/>
            </a:lvl1pPr>
          </a:lstStyle>
          <a:p>
            <a:r>
              <a:rPr lang="en-US"/>
              <a:t>Click to edit Master title style</a:t>
            </a:r>
          </a:p>
        </p:txBody>
      </p:sp>
      <p:sp>
        <p:nvSpPr>
          <p:cNvPr id="3" name="Picture Placeholder 2"/>
          <p:cNvSpPr>
            <a:spLocks noGrp="1" noChangeAspect="1"/>
          </p:cNvSpPr>
          <p:nvPr>
            <p:ph type="pic" idx="1"/>
          </p:nvPr>
        </p:nvSpPr>
        <p:spPr>
          <a:xfrm>
            <a:off x="1789509" y="699084"/>
            <a:ext cx="6169458" cy="2373732"/>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p>
        </p:txBody>
      </p:sp>
      <p:sp>
        <p:nvSpPr>
          <p:cNvPr id="4" name="Text Placeholder 3"/>
          <p:cNvSpPr>
            <a:spLocks noGrp="1"/>
          </p:cNvSpPr>
          <p:nvPr>
            <p:ph type="body" sz="half" idx="2"/>
          </p:nvPr>
        </p:nvSpPr>
        <p:spPr>
          <a:xfrm>
            <a:off x="1113234" y="3974702"/>
            <a:ext cx="7514033" cy="370284"/>
          </a:xfrm>
        </p:spPr>
        <p:txBody>
          <a:bodyPr>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7299492" y="4412457"/>
            <a:ext cx="857250" cy="273844"/>
          </a:xfrm>
          <a:prstGeom prst="rect">
            <a:avLst/>
          </a:prstGeom>
        </p:spPr>
        <p:txBody>
          <a:bodyPr/>
          <a:lstStyle/>
          <a:p>
            <a:fld id="{2A972E04-FC5F-4A3D-B026-48D9EDD32AF4}" type="datetimeFigureOut">
              <a:rPr lang="en-AU" smtClean="0"/>
              <a:t>14/05/2024</a:t>
            </a:fld>
            <a:endParaRPr lang="en-AU"/>
          </a:p>
        </p:txBody>
      </p:sp>
      <p:sp>
        <p:nvSpPr>
          <p:cNvPr id="6" name="Footer Placeholder 5"/>
          <p:cNvSpPr>
            <a:spLocks noGrp="1"/>
          </p:cNvSpPr>
          <p:nvPr>
            <p:ph type="ftr" sz="quarter" idx="11"/>
          </p:nvPr>
        </p:nvSpPr>
        <p:spPr>
          <a:xfrm>
            <a:off x="1929210" y="4412457"/>
            <a:ext cx="5313133" cy="273844"/>
          </a:xfrm>
          <a:prstGeom prst="rect">
            <a:avLst/>
          </a:prstGeom>
        </p:spPr>
        <p:txBody>
          <a:bodyPr/>
          <a:lstStyle/>
          <a:p>
            <a:endParaRPr lang="en-AU"/>
          </a:p>
        </p:txBody>
      </p:sp>
      <p:sp>
        <p:nvSpPr>
          <p:cNvPr id="7" name="Slide Number Placeholder 6"/>
          <p:cNvSpPr>
            <a:spLocks noGrp="1"/>
          </p:cNvSpPr>
          <p:nvPr>
            <p:ph type="sldNum" sz="quarter" idx="12"/>
          </p:nvPr>
        </p:nvSpPr>
        <p:spPr>
          <a:xfrm>
            <a:off x="8213893" y="4412457"/>
            <a:ext cx="413375" cy="273844"/>
          </a:xfrm>
          <a:prstGeom prst="rect">
            <a:avLst/>
          </a:prstGeom>
        </p:spPr>
        <p:txBody>
          <a:bodyPr/>
          <a:lstStyle/>
          <a:p>
            <a:fld id="{95FE8E05-4DB4-4E2E-BD3D-1E5C9E7B28FA}" type="slidenum">
              <a:rPr lang="en-AU" smtClean="0"/>
              <a:t>‹#›</a:t>
            </a:fld>
            <a:endParaRPr lang="en-AU"/>
          </a:p>
        </p:txBody>
      </p:sp>
    </p:spTree>
    <p:extLst>
      <p:ext uri="{BB962C8B-B14F-4D97-AF65-F5344CB8AC3E}">
        <p14:creationId xmlns:p14="http://schemas.microsoft.com/office/powerpoint/2010/main" val="27977775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235" y="514350"/>
            <a:ext cx="7514033" cy="2286000"/>
          </a:xfrm>
        </p:spPr>
        <p:txBody>
          <a:bodyPr anchor="ctr">
            <a:normAutofit/>
          </a:bodyPr>
          <a:lstStyle>
            <a:lvl1pPr algn="ctr">
              <a:defRPr sz="2400" b="0" cap="none"/>
            </a:lvl1pPr>
          </a:lstStyle>
          <a:p>
            <a:r>
              <a:rPr lang="en-US"/>
              <a:t>Click to edit Master title style</a:t>
            </a:r>
          </a:p>
        </p:txBody>
      </p:sp>
      <p:sp>
        <p:nvSpPr>
          <p:cNvPr id="3" name="Text Placeholder 2"/>
          <p:cNvSpPr>
            <a:spLocks noGrp="1"/>
          </p:cNvSpPr>
          <p:nvPr>
            <p:ph type="body" idx="1"/>
          </p:nvPr>
        </p:nvSpPr>
        <p:spPr>
          <a:xfrm>
            <a:off x="1113234" y="3257550"/>
            <a:ext cx="7514035" cy="1085850"/>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299492" y="4412457"/>
            <a:ext cx="857250" cy="273844"/>
          </a:xfrm>
          <a:prstGeom prst="rect">
            <a:avLst/>
          </a:prstGeom>
        </p:spPr>
        <p:txBody>
          <a:bodyPr/>
          <a:lstStyle/>
          <a:p>
            <a:fld id="{2A972E04-FC5F-4A3D-B026-48D9EDD32AF4}" type="datetimeFigureOut">
              <a:rPr lang="en-AU" smtClean="0"/>
              <a:t>14/05/2024</a:t>
            </a:fld>
            <a:endParaRPr lang="en-AU"/>
          </a:p>
        </p:txBody>
      </p:sp>
      <p:sp>
        <p:nvSpPr>
          <p:cNvPr id="5" name="Footer Placeholder 4"/>
          <p:cNvSpPr>
            <a:spLocks noGrp="1"/>
          </p:cNvSpPr>
          <p:nvPr>
            <p:ph type="ftr" sz="quarter" idx="11"/>
          </p:nvPr>
        </p:nvSpPr>
        <p:spPr>
          <a:xfrm>
            <a:off x="1929210" y="4412457"/>
            <a:ext cx="5313133" cy="273844"/>
          </a:xfrm>
          <a:prstGeom prst="rect">
            <a:avLst/>
          </a:prstGeom>
        </p:spPr>
        <p:txBody>
          <a:bodyPr/>
          <a:lstStyle/>
          <a:p>
            <a:endParaRPr lang="en-AU"/>
          </a:p>
        </p:txBody>
      </p:sp>
      <p:sp>
        <p:nvSpPr>
          <p:cNvPr id="6" name="Slide Number Placeholder 5"/>
          <p:cNvSpPr>
            <a:spLocks noGrp="1"/>
          </p:cNvSpPr>
          <p:nvPr>
            <p:ph type="sldNum" sz="quarter" idx="12"/>
          </p:nvPr>
        </p:nvSpPr>
        <p:spPr>
          <a:xfrm>
            <a:off x="8213893" y="4412457"/>
            <a:ext cx="413375" cy="273844"/>
          </a:xfrm>
          <a:prstGeom prst="rect">
            <a:avLst/>
          </a:prstGeom>
        </p:spPr>
        <p:txBody>
          <a:bodyPr/>
          <a:lstStyle/>
          <a:p>
            <a:fld id="{95FE8E05-4DB4-4E2E-BD3D-1E5C9E7B28FA}" type="slidenum">
              <a:rPr lang="en-AU" smtClean="0"/>
              <a:t>‹#›</a:t>
            </a:fld>
            <a:endParaRPr lang="en-AU"/>
          </a:p>
        </p:txBody>
      </p:sp>
    </p:spTree>
    <p:extLst>
      <p:ext uri="{BB962C8B-B14F-4D97-AF65-F5344CB8AC3E}">
        <p14:creationId xmlns:p14="http://schemas.microsoft.com/office/powerpoint/2010/main" val="2609856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BCEE1-A872-468E-97BF-3FD4BE366AC5}"/>
              </a:ext>
            </a:extLst>
          </p:cNvPr>
          <p:cNvSpPr>
            <a:spLocks noGrp="1"/>
          </p:cNvSpPr>
          <p:nvPr>
            <p:ph type="title"/>
          </p:nvPr>
        </p:nvSpPr>
        <p:spPr>
          <a:xfrm>
            <a:off x="623888" y="1282700"/>
            <a:ext cx="7886700" cy="2139950"/>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2F62B3E1-E2DE-4CF0-8DAF-B382CE599858}"/>
              </a:ext>
            </a:extLst>
          </p:cNvPr>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76A85DC-FA5A-4E5F-99E1-B7CF762A1454}"/>
              </a:ext>
            </a:extLst>
          </p:cNvPr>
          <p:cNvSpPr>
            <a:spLocks noGrp="1"/>
          </p:cNvSpPr>
          <p:nvPr>
            <p:ph type="dt" sz="half" idx="10"/>
          </p:nvPr>
        </p:nvSpPr>
        <p:spPr/>
        <p:txBody>
          <a:bodyPr/>
          <a:lstStyle/>
          <a:p>
            <a:fld id="{2A972E04-FC5F-4A3D-B026-48D9EDD32AF4}" type="datetimeFigureOut">
              <a:rPr lang="en-AU" smtClean="0"/>
              <a:t>14/05/2024</a:t>
            </a:fld>
            <a:endParaRPr lang="en-AU"/>
          </a:p>
        </p:txBody>
      </p:sp>
      <p:sp>
        <p:nvSpPr>
          <p:cNvPr id="5" name="Footer Placeholder 4">
            <a:extLst>
              <a:ext uri="{FF2B5EF4-FFF2-40B4-BE49-F238E27FC236}">
                <a16:creationId xmlns:a16="http://schemas.microsoft.com/office/drawing/2014/main" id="{3388457D-B4FF-4B20-902C-4658E9088B64}"/>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68C767D7-90EF-4D10-ABEB-B93F88DF46BD}"/>
              </a:ext>
            </a:extLst>
          </p:cNvPr>
          <p:cNvSpPr>
            <a:spLocks noGrp="1"/>
          </p:cNvSpPr>
          <p:nvPr>
            <p:ph type="sldNum" sz="quarter" idx="12"/>
          </p:nvPr>
        </p:nvSpPr>
        <p:spPr/>
        <p:txBody>
          <a:bodyPr/>
          <a:lstStyle/>
          <a:p>
            <a:fld id="{95FE8E05-4DB4-4E2E-BD3D-1E5C9E7B28FA}" type="slidenum">
              <a:rPr lang="en-AU" smtClean="0"/>
              <a:t>‹#›</a:t>
            </a:fld>
            <a:endParaRPr lang="en-AU"/>
          </a:p>
        </p:txBody>
      </p:sp>
    </p:spTree>
    <p:extLst>
      <p:ext uri="{BB962C8B-B14F-4D97-AF65-F5344CB8AC3E}">
        <p14:creationId xmlns:p14="http://schemas.microsoft.com/office/powerpoint/2010/main" val="38358477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198959" y="647267"/>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a:solidFill>
                  <a:schemeClr val="tx1"/>
                </a:solidFill>
                <a:effectLst/>
              </a:rPr>
              <a:t>“</a:t>
            </a:r>
          </a:p>
        </p:txBody>
      </p:sp>
      <p:sp>
        <p:nvSpPr>
          <p:cNvPr id="15" name="TextBox 14"/>
          <p:cNvSpPr txBox="1"/>
          <p:nvPr/>
        </p:nvSpPr>
        <p:spPr>
          <a:xfrm>
            <a:off x="8170069" y="2114549"/>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a:solidFill>
                  <a:schemeClr val="tx1"/>
                </a:solidFill>
                <a:effectLst/>
              </a:rPr>
              <a:t>”</a:t>
            </a:r>
          </a:p>
        </p:txBody>
      </p:sp>
      <p:sp>
        <p:nvSpPr>
          <p:cNvPr id="2" name="Title 1"/>
          <p:cNvSpPr>
            <a:spLocks noGrp="1"/>
          </p:cNvSpPr>
          <p:nvPr>
            <p:ph type="title"/>
          </p:nvPr>
        </p:nvSpPr>
        <p:spPr>
          <a:xfrm>
            <a:off x="1656159" y="514351"/>
            <a:ext cx="6742509" cy="2057399"/>
          </a:xfrm>
        </p:spPr>
        <p:txBody>
          <a:bodyPr anchor="ctr">
            <a:normAutofit/>
          </a:bodyPr>
          <a:lstStyle>
            <a:lvl1pPr algn="ctr">
              <a:defRPr sz="2400"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1827609" y="2571749"/>
            <a:ext cx="6399611" cy="285750"/>
          </a:xfrm>
        </p:spPr>
        <p:txBody>
          <a:bodyPr anchor="ctr">
            <a:normAutofit/>
          </a:bodyPr>
          <a:lstStyle>
            <a:lvl1pPr marL="0" indent="0">
              <a:buFontTx/>
              <a:buNone/>
              <a:defRPr sz="1350"/>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1113234" y="3257550"/>
            <a:ext cx="7514033" cy="1085850"/>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299492" y="4412457"/>
            <a:ext cx="857250" cy="273844"/>
          </a:xfrm>
          <a:prstGeom prst="rect">
            <a:avLst/>
          </a:prstGeom>
        </p:spPr>
        <p:txBody>
          <a:bodyPr/>
          <a:lstStyle/>
          <a:p>
            <a:fld id="{2A972E04-FC5F-4A3D-B026-48D9EDD32AF4}" type="datetimeFigureOut">
              <a:rPr lang="en-AU" smtClean="0"/>
              <a:t>14/05/2024</a:t>
            </a:fld>
            <a:endParaRPr lang="en-AU"/>
          </a:p>
        </p:txBody>
      </p:sp>
      <p:sp>
        <p:nvSpPr>
          <p:cNvPr id="5" name="Footer Placeholder 4"/>
          <p:cNvSpPr>
            <a:spLocks noGrp="1"/>
          </p:cNvSpPr>
          <p:nvPr>
            <p:ph type="ftr" sz="quarter" idx="11"/>
          </p:nvPr>
        </p:nvSpPr>
        <p:spPr>
          <a:xfrm>
            <a:off x="1929210" y="4412457"/>
            <a:ext cx="5313133" cy="273844"/>
          </a:xfrm>
          <a:prstGeom prst="rect">
            <a:avLst/>
          </a:prstGeom>
        </p:spPr>
        <p:txBody>
          <a:bodyPr/>
          <a:lstStyle/>
          <a:p>
            <a:endParaRPr lang="en-AU"/>
          </a:p>
        </p:txBody>
      </p:sp>
      <p:sp>
        <p:nvSpPr>
          <p:cNvPr id="6" name="Slide Number Placeholder 5"/>
          <p:cNvSpPr>
            <a:spLocks noGrp="1"/>
          </p:cNvSpPr>
          <p:nvPr>
            <p:ph type="sldNum" sz="quarter" idx="12"/>
          </p:nvPr>
        </p:nvSpPr>
        <p:spPr>
          <a:xfrm>
            <a:off x="8213893" y="4412457"/>
            <a:ext cx="413375" cy="273844"/>
          </a:xfrm>
          <a:prstGeom prst="rect">
            <a:avLst/>
          </a:prstGeom>
        </p:spPr>
        <p:txBody>
          <a:bodyPr/>
          <a:lstStyle/>
          <a:p>
            <a:fld id="{95FE8E05-4DB4-4E2E-BD3D-1E5C9E7B28FA}" type="slidenum">
              <a:rPr lang="en-AU" smtClean="0"/>
              <a:t>‹#›</a:t>
            </a:fld>
            <a:endParaRPr lang="en-AU"/>
          </a:p>
        </p:txBody>
      </p:sp>
    </p:spTree>
    <p:extLst>
      <p:ext uri="{BB962C8B-B14F-4D97-AF65-F5344CB8AC3E}">
        <p14:creationId xmlns:p14="http://schemas.microsoft.com/office/powerpoint/2010/main" val="18627837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235" y="2481436"/>
            <a:ext cx="7514032" cy="1101600"/>
          </a:xfrm>
        </p:spPr>
        <p:txBody>
          <a:bodyPr anchor="b">
            <a:normAutofit/>
          </a:bodyPr>
          <a:lstStyle>
            <a:lvl1pPr algn="r">
              <a:defRPr sz="2400" b="0" cap="none"/>
            </a:lvl1pPr>
          </a:lstStyle>
          <a:p>
            <a:r>
              <a:rPr lang="en-US"/>
              <a:t>Click to edit Master title style</a:t>
            </a:r>
          </a:p>
        </p:txBody>
      </p:sp>
      <p:sp>
        <p:nvSpPr>
          <p:cNvPr id="3" name="Text Placeholder 2"/>
          <p:cNvSpPr>
            <a:spLocks noGrp="1"/>
          </p:cNvSpPr>
          <p:nvPr>
            <p:ph type="body" idx="1"/>
          </p:nvPr>
        </p:nvSpPr>
        <p:spPr>
          <a:xfrm>
            <a:off x="1113234" y="3583036"/>
            <a:ext cx="7514033" cy="645300"/>
          </a:xfrm>
        </p:spPr>
        <p:txBody>
          <a:bodyPr anchor="t">
            <a:normAutofit/>
          </a:bodyPr>
          <a:lstStyle>
            <a:lvl1pPr marL="0" indent="0" algn="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299492" y="4412457"/>
            <a:ext cx="857250" cy="273844"/>
          </a:xfrm>
          <a:prstGeom prst="rect">
            <a:avLst/>
          </a:prstGeom>
        </p:spPr>
        <p:txBody>
          <a:bodyPr/>
          <a:lstStyle/>
          <a:p>
            <a:fld id="{2A972E04-FC5F-4A3D-B026-48D9EDD32AF4}" type="datetimeFigureOut">
              <a:rPr lang="en-AU" smtClean="0"/>
              <a:t>14/05/2024</a:t>
            </a:fld>
            <a:endParaRPr lang="en-AU"/>
          </a:p>
        </p:txBody>
      </p:sp>
      <p:sp>
        <p:nvSpPr>
          <p:cNvPr id="5" name="Footer Placeholder 4"/>
          <p:cNvSpPr>
            <a:spLocks noGrp="1"/>
          </p:cNvSpPr>
          <p:nvPr>
            <p:ph type="ftr" sz="quarter" idx="11"/>
          </p:nvPr>
        </p:nvSpPr>
        <p:spPr>
          <a:xfrm>
            <a:off x="1929210" y="4412457"/>
            <a:ext cx="5313133" cy="273844"/>
          </a:xfrm>
          <a:prstGeom prst="rect">
            <a:avLst/>
          </a:prstGeom>
        </p:spPr>
        <p:txBody>
          <a:bodyPr/>
          <a:lstStyle/>
          <a:p>
            <a:endParaRPr lang="en-AU"/>
          </a:p>
        </p:txBody>
      </p:sp>
      <p:sp>
        <p:nvSpPr>
          <p:cNvPr id="6" name="Slide Number Placeholder 5"/>
          <p:cNvSpPr>
            <a:spLocks noGrp="1"/>
          </p:cNvSpPr>
          <p:nvPr>
            <p:ph type="sldNum" sz="quarter" idx="12"/>
          </p:nvPr>
        </p:nvSpPr>
        <p:spPr>
          <a:xfrm>
            <a:off x="8213893" y="4412457"/>
            <a:ext cx="413375" cy="273844"/>
          </a:xfrm>
          <a:prstGeom prst="rect">
            <a:avLst/>
          </a:prstGeom>
        </p:spPr>
        <p:txBody>
          <a:bodyPr/>
          <a:lstStyle/>
          <a:p>
            <a:fld id="{95FE8E05-4DB4-4E2E-BD3D-1E5C9E7B28FA}" type="slidenum">
              <a:rPr lang="en-AU" smtClean="0"/>
              <a:t>‹#›</a:t>
            </a:fld>
            <a:endParaRPr lang="en-AU"/>
          </a:p>
        </p:txBody>
      </p:sp>
    </p:spTree>
    <p:extLst>
      <p:ext uri="{BB962C8B-B14F-4D97-AF65-F5344CB8AC3E}">
        <p14:creationId xmlns:p14="http://schemas.microsoft.com/office/powerpoint/2010/main" val="21632388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198959" y="647267"/>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a:solidFill>
                  <a:schemeClr val="tx1"/>
                </a:solidFill>
                <a:effectLst/>
              </a:rPr>
              <a:t>“</a:t>
            </a:r>
          </a:p>
        </p:txBody>
      </p:sp>
      <p:sp>
        <p:nvSpPr>
          <p:cNvPr id="15" name="TextBox 14"/>
          <p:cNvSpPr txBox="1"/>
          <p:nvPr/>
        </p:nvSpPr>
        <p:spPr>
          <a:xfrm>
            <a:off x="8170069" y="2114549"/>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a:solidFill>
                  <a:schemeClr val="tx1"/>
                </a:solidFill>
                <a:effectLst/>
              </a:rPr>
              <a:t>”</a:t>
            </a:r>
          </a:p>
        </p:txBody>
      </p:sp>
      <p:sp>
        <p:nvSpPr>
          <p:cNvPr id="2" name="Title 1"/>
          <p:cNvSpPr>
            <a:spLocks noGrp="1"/>
          </p:cNvSpPr>
          <p:nvPr>
            <p:ph type="title"/>
          </p:nvPr>
        </p:nvSpPr>
        <p:spPr>
          <a:xfrm>
            <a:off x="1656159" y="514351"/>
            <a:ext cx="6742509" cy="2057399"/>
          </a:xfrm>
        </p:spPr>
        <p:txBody>
          <a:bodyPr anchor="ctr">
            <a:normAutofit/>
          </a:bodyPr>
          <a:lstStyle>
            <a:lvl1pPr algn="ctr">
              <a:defRPr sz="2400"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1113235" y="2914650"/>
            <a:ext cx="7514033" cy="666750"/>
          </a:xfrm>
        </p:spPr>
        <p:txBody>
          <a:bodyPr vert="horz" lIns="91440" tIns="45720" rIns="91440" bIns="45720" rtlCol="0" anchor="b">
            <a:normAutofit/>
          </a:bodyPr>
          <a:lstStyle>
            <a:lvl1pPr algn="r">
              <a:buNone/>
              <a:defRPr lang="en-US" sz="1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13234" y="3581400"/>
            <a:ext cx="7514033" cy="762000"/>
          </a:xfrm>
        </p:spPr>
        <p:txBody>
          <a:bodyPr anchor="t">
            <a:normAutofit/>
          </a:bodyPr>
          <a:lstStyle>
            <a:lvl1pPr marL="0" indent="0" algn="r">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299492" y="4412457"/>
            <a:ext cx="857250" cy="273844"/>
          </a:xfrm>
          <a:prstGeom prst="rect">
            <a:avLst/>
          </a:prstGeom>
        </p:spPr>
        <p:txBody>
          <a:bodyPr/>
          <a:lstStyle/>
          <a:p>
            <a:fld id="{2A972E04-FC5F-4A3D-B026-48D9EDD32AF4}" type="datetimeFigureOut">
              <a:rPr lang="en-AU" smtClean="0"/>
              <a:t>14/05/2024</a:t>
            </a:fld>
            <a:endParaRPr lang="en-AU"/>
          </a:p>
        </p:txBody>
      </p:sp>
      <p:sp>
        <p:nvSpPr>
          <p:cNvPr id="5" name="Footer Placeholder 4"/>
          <p:cNvSpPr>
            <a:spLocks noGrp="1"/>
          </p:cNvSpPr>
          <p:nvPr>
            <p:ph type="ftr" sz="quarter" idx="11"/>
          </p:nvPr>
        </p:nvSpPr>
        <p:spPr>
          <a:xfrm>
            <a:off x="1929210" y="4412457"/>
            <a:ext cx="5313133" cy="273844"/>
          </a:xfrm>
          <a:prstGeom prst="rect">
            <a:avLst/>
          </a:prstGeom>
        </p:spPr>
        <p:txBody>
          <a:bodyPr/>
          <a:lstStyle/>
          <a:p>
            <a:endParaRPr lang="en-AU"/>
          </a:p>
        </p:txBody>
      </p:sp>
      <p:sp>
        <p:nvSpPr>
          <p:cNvPr id="6" name="Slide Number Placeholder 5"/>
          <p:cNvSpPr>
            <a:spLocks noGrp="1"/>
          </p:cNvSpPr>
          <p:nvPr>
            <p:ph type="sldNum" sz="quarter" idx="12"/>
          </p:nvPr>
        </p:nvSpPr>
        <p:spPr>
          <a:xfrm>
            <a:off x="8213893" y="4412457"/>
            <a:ext cx="413375" cy="273844"/>
          </a:xfrm>
          <a:prstGeom prst="rect">
            <a:avLst/>
          </a:prstGeom>
        </p:spPr>
        <p:txBody>
          <a:bodyPr/>
          <a:lstStyle/>
          <a:p>
            <a:fld id="{95FE8E05-4DB4-4E2E-BD3D-1E5C9E7B28FA}" type="slidenum">
              <a:rPr lang="en-AU" smtClean="0"/>
              <a:t>‹#›</a:t>
            </a:fld>
            <a:endParaRPr lang="en-AU"/>
          </a:p>
        </p:txBody>
      </p:sp>
    </p:spTree>
    <p:extLst>
      <p:ext uri="{BB962C8B-B14F-4D97-AF65-F5344CB8AC3E}">
        <p14:creationId xmlns:p14="http://schemas.microsoft.com/office/powerpoint/2010/main" val="33414727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235" y="514350"/>
            <a:ext cx="7514034" cy="2045494"/>
          </a:xfrm>
        </p:spPr>
        <p:txBody>
          <a:bodyPr vert="horz" lIns="91440" tIns="45720" rIns="91440" bIns="45720" rtlCol="0" anchor="ctr">
            <a:normAutofit/>
          </a:bodyPr>
          <a:lstStyle>
            <a:lvl1pPr>
              <a:defRPr lang="en-US" b="0" dirty="0"/>
            </a:lvl1pPr>
          </a:lstStyle>
          <a:p>
            <a:pPr marL="0" lvl="0"/>
            <a:r>
              <a:rPr lang="en-US"/>
              <a:t>Click to edit Master title style</a:t>
            </a:r>
          </a:p>
        </p:txBody>
      </p:sp>
      <p:sp>
        <p:nvSpPr>
          <p:cNvPr id="10" name="Text Placeholder 9"/>
          <p:cNvSpPr>
            <a:spLocks noGrp="1"/>
          </p:cNvSpPr>
          <p:nvPr>
            <p:ph type="body" sz="quarter" idx="13"/>
          </p:nvPr>
        </p:nvSpPr>
        <p:spPr>
          <a:xfrm>
            <a:off x="1113234" y="2628900"/>
            <a:ext cx="7514035" cy="628650"/>
          </a:xfrm>
        </p:spPr>
        <p:txBody>
          <a:bodyPr vert="horz" lIns="91440" tIns="45720" rIns="91440" bIns="45720" rtlCol="0" anchor="b">
            <a:normAutofit/>
          </a:bodyPr>
          <a:lstStyle>
            <a:lvl1pPr>
              <a:buNone/>
              <a:defRPr lang="en-US" sz="21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13234" y="3257550"/>
            <a:ext cx="7514035" cy="1085850"/>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299492" y="4412457"/>
            <a:ext cx="857250" cy="273844"/>
          </a:xfrm>
          <a:prstGeom prst="rect">
            <a:avLst/>
          </a:prstGeom>
        </p:spPr>
        <p:txBody>
          <a:bodyPr/>
          <a:lstStyle/>
          <a:p>
            <a:fld id="{2A972E04-FC5F-4A3D-B026-48D9EDD32AF4}" type="datetimeFigureOut">
              <a:rPr lang="en-AU" smtClean="0"/>
              <a:t>14/05/2024</a:t>
            </a:fld>
            <a:endParaRPr lang="en-AU"/>
          </a:p>
        </p:txBody>
      </p:sp>
      <p:sp>
        <p:nvSpPr>
          <p:cNvPr id="5" name="Footer Placeholder 4"/>
          <p:cNvSpPr>
            <a:spLocks noGrp="1"/>
          </p:cNvSpPr>
          <p:nvPr>
            <p:ph type="ftr" sz="quarter" idx="11"/>
          </p:nvPr>
        </p:nvSpPr>
        <p:spPr>
          <a:xfrm>
            <a:off x="1929210" y="4412457"/>
            <a:ext cx="5313133" cy="273844"/>
          </a:xfrm>
          <a:prstGeom prst="rect">
            <a:avLst/>
          </a:prstGeom>
        </p:spPr>
        <p:txBody>
          <a:bodyPr/>
          <a:lstStyle/>
          <a:p>
            <a:endParaRPr lang="en-AU"/>
          </a:p>
        </p:txBody>
      </p:sp>
      <p:sp>
        <p:nvSpPr>
          <p:cNvPr id="6" name="Slide Number Placeholder 5"/>
          <p:cNvSpPr>
            <a:spLocks noGrp="1"/>
          </p:cNvSpPr>
          <p:nvPr>
            <p:ph type="sldNum" sz="quarter" idx="12"/>
          </p:nvPr>
        </p:nvSpPr>
        <p:spPr>
          <a:xfrm>
            <a:off x="8213893" y="4412457"/>
            <a:ext cx="413375" cy="273844"/>
          </a:xfrm>
          <a:prstGeom prst="rect">
            <a:avLst/>
          </a:prstGeom>
        </p:spPr>
        <p:txBody>
          <a:bodyPr/>
          <a:lstStyle/>
          <a:p>
            <a:fld id="{95FE8E05-4DB4-4E2E-BD3D-1E5C9E7B28FA}" type="slidenum">
              <a:rPr lang="en-AU" smtClean="0"/>
              <a:t>‹#›</a:t>
            </a:fld>
            <a:endParaRPr lang="en-AU"/>
          </a:p>
        </p:txBody>
      </p:sp>
    </p:spTree>
    <p:extLst>
      <p:ext uri="{BB962C8B-B14F-4D97-AF65-F5344CB8AC3E}">
        <p14:creationId xmlns:p14="http://schemas.microsoft.com/office/powerpoint/2010/main" val="8266948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7299492" y="4412457"/>
            <a:ext cx="857250" cy="273844"/>
          </a:xfrm>
          <a:prstGeom prst="rect">
            <a:avLst/>
          </a:prstGeom>
        </p:spPr>
        <p:txBody>
          <a:bodyPr/>
          <a:lstStyle/>
          <a:p>
            <a:fld id="{2A972E04-FC5F-4A3D-B026-48D9EDD32AF4}" type="datetimeFigureOut">
              <a:rPr lang="en-AU" smtClean="0"/>
              <a:t>14/05/2024</a:t>
            </a:fld>
            <a:endParaRPr lang="en-AU"/>
          </a:p>
        </p:txBody>
      </p:sp>
      <p:sp>
        <p:nvSpPr>
          <p:cNvPr id="5" name="Footer Placeholder 4"/>
          <p:cNvSpPr>
            <a:spLocks noGrp="1"/>
          </p:cNvSpPr>
          <p:nvPr>
            <p:ph type="ftr" sz="quarter" idx="11"/>
          </p:nvPr>
        </p:nvSpPr>
        <p:spPr>
          <a:xfrm>
            <a:off x="1929210" y="4412457"/>
            <a:ext cx="5313133" cy="273844"/>
          </a:xfrm>
          <a:prstGeom prst="rect">
            <a:avLst/>
          </a:prstGeom>
        </p:spPr>
        <p:txBody>
          <a:bodyPr/>
          <a:lstStyle/>
          <a:p>
            <a:endParaRPr lang="en-AU"/>
          </a:p>
        </p:txBody>
      </p:sp>
      <p:sp>
        <p:nvSpPr>
          <p:cNvPr id="6" name="Slide Number Placeholder 5"/>
          <p:cNvSpPr>
            <a:spLocks noGrp="1"/>
          </p:cNvSpPr>
          <p:nvPr>
            <p:ph type="sldNum" sz="quarter" idx="12"/>
          </p:nvPr>
        </p:nvSpPr>
        <p:spPr>
          <a:xfrm>
            <a:off x="8213893" y="4412457"/>
            <a:ext cx="413375" cy="273844"/>
          </a:xfrm>
          <a:prstGeom prst="rect">
            <a:avLst/>
          </a:prstGeom>
        </p:spPr>
        <p:txBody>
          <a:bodyPr/>
          <a:lstStyle/>
          <a:p>
            <a:fld id="{95FE8E05-4DB4-4E2E-BD3D-1E5C9E7B28FA}" type="slidenum">
              <a:rPr lang="en-AU" smtClean="0"/>
              <a:t>‹#›</a:t>
            </a:fld>
            <a:endParaRPr lang="en-AU"/>
          </a:p>
        </p:txBody>
      </p:sp>
    </p:spTree>
    <p:extLst>
      <p:ext uri="{BB962C8B-B14F-4D97-AF65-F5344CB8AC3E}">
        <p14:creationId xmlns:p14="http://schemas.microsoft.com/office/powerpoint/2010/main" val="31815640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9492" y="514350"/>
            <a:ext cx="1327777" cy="38290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13234" y="514350"/>
            <a:ext cx="6014807" cy="382905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7299492" y="4412457"/>
            <a:ext cx="857250" cy="273844"/>
          </a:xfrm>
          <a:prstGeom prst="rect">
            <a:avLst/>
          </a:prstGeom>
        </p:spPr>
        <p:txBody>
          <a:bodyPr/>
          <a:lstStyle/>
          <a:p>
            <a:fld id="{2A972E04-FC5F-4A3D-B026-48D9EDD32AF4}" type="datetimeFigureOut">
              <a:rPr lang="en-AU" smtClean="0"/>
              <a:t>14/05/2024</a:t>
            </a:fld>
            <a:endParaRPr lang="en-AU"/>
          </a:p>
        </p:txBody>
      </p:sp>
      <p:sp>
        <p:nvSpPr>
          <p:cNvPr id="5" name="Footer Placeholder 4"/>
          <p:cNvSpPr>
            <a:spLocks noGrp="1"/>
          </p:cNvSpPr>
          <p:nvPr>
            <p:ph type="ftr" sz="quarter" idx="11"/>
          </p:nvPr>
        </p:nvSpPr>
        <p:spPr>
          <a:xfrm>
            <a:off x="1929210" y="4412457"/>
            <a:ext cx="5313133" cy="273844"/>
          </a:xfrm>
          <a:prstGeom prst="rect">
            <a:avLst/>
          </a:prstGeom>
        </p:spPr>
        <p:txBody>
          <a:bodyPr/>
          <a:lstStyle/>
          <a:p>
            <a:endParaRPr lang="en-AU"/>
          </a:p>
        </p:txBody>
      </p:sp>
      <p:sp>
        <p:nvSpPr>
          <p:cNvPr id="6" name="Slide Number Placeholder 5"/>
          <p:cNvSpPr>
            <a:spLocks noGrp="1"/>
          </p:cNvSpPr>
          <p:nvPr>
            <p:ph type="sldNum" sz="quarter" idx="12"/>
          </p:nvPr>
        </p:nvSpPr>
        <p:spPr>
          <a:xfrm>
            <a:off x="8213893" y="4412457"/>
            <a:ext cx="413375" cy="273844"/>
          </a:xfrm>
          <a:prstGeom prst="rect">
            <a:avLst/>
          </a:prstGeom>
        </p:spPr>
        <p:txBody>
          <a:bodyPr/>
          <a:lstStyle/>
          <a:p>
            <a:fld id="{95FE8E05-4DB4-4E2E-BD3D-1E5C9E7B28FA}" type="slidenum">
              <a:rPr lang="en-AU" smtClean="0"/>
              <a:t>‹#›</a:t>
            </a:fld>
            <a:endParaRPr lang="en-AU"/>
          </a:p>
        </p:txBody>
      </p:sp>
    </p:spTree>
    <p:extLst>
      <p:ext uri="{BB962C8B-B14F-4D97-AF65-F5344CB8AC3E}">
        <p14:creationId xmlns:p14="http://schemas.microsoft.com/office/powerpoint/2010/main" val="245976516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Custom Layou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67CEC-96B2-4F64-AC80-2A2B125DAEFD}"/>
              </a:ext>
            </a:extLst>
          </p:cNvPr>
          <p:cNvSpPr>
            <a:spLocks noGrp="1"/>
          </p:cNvSpPr>
          <p:nvPr>
            <p:ph type="title"/>
          </p:nvPr>
        </p:nvSpPr>
        <p:spPr/>
        <p:txBody>
          <a:bodyPr/>
          <a:lstStyle/>
          <a:p>
            <a:r>
              <a:rPr lang="en-US"/>
              <a:t>Click to edit Master title style</a:t>
            </a:r>
            <a:endParaRPr lang="en-AU"/>
          </a:p>
        </p:txBody>
      </p:sp>
      <p:grpSp>
        <p:nvGrpSpPr>
          <p:cNvPr id="3" name="Group 2">
            <a:extLst>
              <a:ext uri="{FF2B5EF4-FFF2-40B4-BE49-F238E27FC236}">
                <a16:creationId xmlns:a16="http://schemas.microsoft.com/office/drawing/2014/main" id="{9211505D-821D-4767-9560-3EED132E7C44}"/>
              </a:ext>
            </a:extLst>
          </p:cNvPr>
          <p:cNvGrpSpPr/>
          <p:nvPr userDrawn="1"/>
        </p:nvGrpSpPr>
        <p:grpSpPr>
          <a:xfrm rot="10200592">
            <a:off x="-1014831" y="-176125"/>
            <a:ext cx="2240760" cy="6226406"/>
            <a:chOff x="5790007" y="-91064"/>
            <a:chExt cx="2240760" cy="6226406"/>
          </a:xfrm>
        </p:grpSpPr>
        <p:sp>
          <p:nvSpPr>
            <p:cNvPr id="6" name="Google Shape;20;p3">
              <a:extLst>
                <a:ext uri="{FF2B5EF4-FFF2-40B4-BE49-F238E27FC236}">
                  <a16:creationId xmlns:a16="http://schemas.microsoft.com/office/drawing/2014/main" id="{D08B8F38-D0AE-4F13-BF64-0EAEABAA45F1}"/>
                </a:ext>
              </a:extLst>
            </p:cNvPr>
            <p:cNvSpPr/>
            <p:nvPr userDrawn="1"/>
          </p:nvSpPr>
          <p:spPr>
            <a:xfrm rot="20142878">
              <a:off x="5790007" y="2365866"/>
              <a:ext cx="1455764" cy="3769476"/>
            </a:xfrm>
            <a:custGeom>
              <a:avLst/>
              <a:gdLst/>
              <a:ahLst/>
              <a:cxnLst/>
              <a:rect l="l" t="t" r="r" b="b"/>
              <a:pathLst>
                <a:path w="21600" h="21600" extrusionOk="0">
                  <a:moveTo>
                    <a:pt x="13915" y="21600"/>
                  </a:moveTo>
                  <a:lnTo>
                    <a:pt x="21600" y="0"/>
                  </a:lnTo>
                  <a:lnTo>
                    <a:pt x="6719" y="2683"/>
                  </a:lnTo>
                  <a:lnTo>
                    <a:pt x="0" y="21600"/>
                  </a:lnTo>
                  <a:close/>
                </a:path>
              </a:pathLst>
            </a:custGeom>
            <a:solidFill>
              <a:srgbClr val="00A1FF"/>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2" name="Google Shape;20;p3">
              <a:extLst>
                <a:ext uri="{FF2B5EF4-FFF2-40B4-BE49-F238E27FC236}">
                  <a16:creationId xmlns:a16="http://schemas.microsoft.com/office/drawing/2014/main" id="{EECEB3EA-277E-404F-ACA5-99477171C761}"/>
                </a:ext>
              </a:extLst>
            </p:cNvPr>
            <p:cNvSpPr/>
            <p:nvPr userDrawn="1"/>
          </p:nvSpPr>
          <p:spPr>
            <a:xfrm rot="21430463">
              <a:off x="6516097" y="2205711"/>
              <a:ext cx="726648" cy="2957497"/>
            </a:xfrm>
            <a:custGeom>
              <a:avLst/>
              <a:gdLst/>
              <a:ahLst/>
              <a:cxnLst/>
              <a:rect l="l" t="t" r="r" b="b"/>
              <a:pathLst>
                <a:path w="21600" h="21600" extrusionOk="0">
                  <a:moveTo>
                    <a:pt x="13915" y="21600"/>
                  </a:moveTo>
                  <a:lnTo>
                    <a:pt x="21600" y="0"/>
                  </a:lnTo>
                  <a:lnTo>
                    <a:pt x="6719" y="2683"/>
                  </a:lnTo>
                  <a:lnTo>
                    <a:pt x="0" y="21600"/>
                  </a:lnTo>
                  <a:close/>
                </a:path>
              </a:pathLst>
            </a:custGeom>
            <a:solidFill>
              <a:srgbClr val="00A1FF"/>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 name="Google Shape;19;p3">
              <a:extLst>
                <a:ext uri="{FF2B5EF4-FFF2-40B4-BE49-F238E27FC236}">
                  <a16:creationId xmlns:a16="http://schemas.microsoft.com/office/drawing/2014/main" id="{35896218-9677-4CAA-9A2D-CEA1D9AD80E0}"/>
                </a:ext>
              </a:extLst>
            </p:cNvPr>
            <p:cNvSpPr/>
            <p:nvPr userDrawn="1"/>
          </p:nvSpPr>
          <p:spPr>
            <a:xfrm>
              <a:off x="5890436" y="-91064"/>
              <a:ext cx="2140331" cy="3493484"/>
            </a:xfrm>
            <a:custGeom>
              <a:avLst/>
              <a:gdLst/>
              <a:ahLst/>
              <a:cxnLst/>
              <a:rect l="l" t="t" r="r" b="b"/>
              <a:pathLst>
                <a:path w="21600" h="21600" extrusionOk="0">
                  <a:moveTo>
                    <a:pt x="11603" y="0"/>
                  </a:moveTo>
                  <a:lnTo>
                    <a:pt x="0" y="21600"/>
                  </a:lnTo>
                  <a:lnTo>
                    <a:pt x="10682" y="20324"/>
                  </a:lnTo>
                  <a:lnTo>
                    <a:pt x="21600" y="0"/>
                  </a:lnTo>
                  <a:close/>
                </a:path>
              </a:pathLst>
            </a:custGeom>
            <a:solidFill>
              <a:srgbClr val="C800E6"/>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grpSp>
    </p:spTree>
    <p:extLst>
      <p:ext uri="{BB962C8B-B14F-4D97-AF65-F5344CB8AC3E}">
        <p14:creationId xmlns:p14="http://schemas.microsoft.com/office/powerpoint/2010/main" val="610126802"/>
      </p:ext>
    </p:extLst>
  </p:cSld>
  <p:clrMapOvr>
    <a:overrideClrMapping bg1="lt1" tx1="dk1" bg2="lt2" tx2="dk2" accent1="accent1" accent2="accent2" accent3="accent3" accent4="accent4" accent5="accent5" accent6="accent6" hlink="hlink" folHlink="folHlink"/>
  </p:clrMapOvr>
  <p:transition>
    <p:fade thruBlk="1"/>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Subtitle">
  <p:cSld name="Subtitle">
    <p:bg>
      <p:bgPr>
        <a:solidFill>
          <a:schemeClr val="tx1">
            <a:lumMod val="75000"/>
            <a:lumOff val="25000"/>
          </a:schemeClr>
        </a:solidFill>
        <a:effectLst/>
      </p:bgPr>
    </p:bg>
    <p:spTree>
      <p:nvGrpSpPr>
        <p:cNvPr id="1" name="Shape 15"/>
        <p:cNvGrpSpPr/>
        <p:nvPr/>
      </p:nvGrpSpPr>
      <p:grpSpPr>
        <a:xfrm>
          <a:off x="0" y="0"/>
          <a:ext cx="0" cy="0"/>
          <a:chOff x="0" y="0"/>
          <a:chExt cx="0" cy="0"/>
        </a:xfrm>
      </p:grpSpPr>
      <p:sp>
        <p:nvSpPr>
          <p:cNvPr id="16" name="Google Shape;16;p3"/>
          <p:cNvSpPr txBox="1">
            <a:spLocks noGrp="1"/>
          </p:cNvSpPr>
          <p:nvPr>
            <p:ph type="ctrTitle"/>
          </p:nvPr>
        </p:nvSpPr>
        <p:spPr>
          <a:xfrm>
            <a:off x="702900" y="3004250"/>
            <a:ext cx="5026200" cy="1050900"/>
          </a:xfrm>
          <a:prstGeom prst="rect">
            <a:avLst/>
          </a:prstGeom>
        </p:spPr>
        <p:txBody>
          <a:bodyPr spcFirstLastPara="1" wrap="square" lIns="0" tIns="0" rIns="0" bIns="0" anchor="b" anchorCtr="0">
            <a:noAutofit/>
          </a:bodyPr>
          <a:lstStyle>
            <a:lvl1pPr lvl="0" rtl="0">
              <a:spcBef>
                <a:spcPts val="0"/>
              </a:spcBef>
              <a:spcAft>
                <a:spcPts val="0"/>
              </a:spcAft>
              <a:buClr>
                <a:schemeClr val="lt1"/>
              </a:buClr>
              <a:buSzPts val="4200"/>
              <a:buNone/>
              <a:defRPr sz="4200">
                <a:solidFill>
                  <a:schemeClr val="lt1"/>
                </a:solidFill>
              </a:defRPr>
            </a:lvl1pPr>
            <a:lvl2pPr lvl="1" rtl="0">
              <a:spcBef>
                <a:spcPts val="0"/>
              </a:spcBef>
              <a:spcAft>
                <a:spcPts val="0"/>
              </a:spcAft>
              <a:buClr>
                <a:schemeClr val="lt1"/>
              </a:buClr>
              <a:buSzPts val="4200"/>
              <a:buNone/>
              <a:defRPr sz="4200">
                <a:solidFill>
                  <a:schemeClr val="lt1"/>
                </a:solidFill>
              </a:defRPr>
            </a:lvl2pPr>
            <a:lvl3pPr lvl="2" rtl="0">
              <a:spcBef>
                <a:spcPts val="0"/>
              </a:spcBef>
              <a:spcAft>
                <a:spcPts val="0"/>
              </a:spcAft>
              <a:buClr>
                <a:schemeClr val="lt1"/>
              </a:buClr>
              <a:buSzPts val="4200"/>
              <a:buNone/>
              <a:defRPr sz="4200">
                <a:solidFill>
                  <a:schemeClr val="lt1"/>
                </a:solidFill>
              </a:defRPr>
            </a:lvl3pPr>
            <a:lvl4pPr lvl="3" rtl="0">
              <a:spcBef>
                <a:spcPts val="0"/>
              </a:spcBef>
              <a:spcAft>
                <a:spcPts val="0"/>
              </a:spcAft>
              <a:buClr>
                <a:schemeClr val="lt1"/>
              </a:buClr>
              <a:buSzPts val="4200"/>
              <a:buNone/>
              <a:defRPr sz="4200">
                <a:solidFill>
                  <a:schemeClr val="lt1"/>
                </a:solidFill>
              </a:defRPr>
            </a:lvl4pPr>
            <a:lvl5pPr lvl="4" rtl="0">
              <a:spcBef>
                <a:spcPts val="0"/>
              </a:spcBef>
              <a:spcAft>
                <a:spcPts val="0"/>
              </a:spcAft>
              <a:buClr>
                <a:schemeClr val="lt1"/>
              </a:buClr>
              <a:buSzPts val="4200"/>
              <a:buNone/>
              <a:defRPr sz="4200">
                <a:solidFill>
                  <a:schemeClr val="lt1"/>
                </a:solidFill>
              </a:defRPr>
            </a:lvl5pPr>
            <a:lvl6pPr lvl="5" rtl="0">
              <a:spcBef>
                <a:spcPts val="0"/>
              </a:spcBef>
              <a:spcAft>
                <a:spcPts val="0"/>
              </a:spcAft>
              <a:buClr>
                <a:schemeClr val="lt1"/>
              </a:buClr>
              <a:buSzPts val="4200"/>
              <a:buNone/>
              <a:defRPr sz="4200">
                <a:solidFill>
                  <a:schemeClr val="lt1"/>
                </a:solidFill>
              </a:defRPr>
            </a:lvl6pPr>
            <a:lvl7pPr lvl="6" rtl="0">
              <a:spcBef>
                <a:spcPts val="0"/>
              </a:spcBef>
              <a:spcAft>
                <a:spcPts val="0"/>
              </a:spcAft>
              <a:buClr>
                <a:schemeClr val="lt1"/>
              </a:buClr>
              <a:buSzPts val="4200"/>
              <a:buNone/>
              <a:defRPr sz="4200">
                <a:solidFill>
                  <a:schemeClr val="lt1"/>
                </a:solidFill>
              </a:defRPr>
            </a:lvl7pPr>
            <a:lvl8pPr lvl="7" rtl="0">
              <a:spcBef>
                <a:spcPts val="0"/>
              </a:spcBef>
              <a:spcAft>
                <a:spcPts val="0"/>
              </a:spcAft>
              <a:buClr>
                <a:schemeClr val="lt1"/>
              </a:buClr>
              <a:buSzPts val="4200"/>
              <a:buNone/>
              <a:defRPr sz="4200">
                <a:solidFill>
                  <a:schemeClr val="lt1"/>
                </a:solidFill>
              </a:defRPr>
            </a:lvl8pPr>
            <a:lvl9pPr lvl="8" rtl="0">
              <a:spcBef>
                <a:spcPts val="0"/>
              </a:spcBef>
              <a:spcAft>
                <a:spcPts val="0"/>
              </a:spcAft>
              <a:buClr>
                <a:schemeClr val="lt1"/>
              </a:buClr>
              <a:buSzPts val="4200"/>
              <a:buNone/>
              <a:defRPr sz="4200">
                <a:solidFill>
                  <a:schemeClr val="lt1"/>
                </a:solidFill>
              </a:defRPr>
            </a:lvl9pPr>
          </a:lstStyle>
          <a:p>
            <a:r>
              <a:rPr lang="en-US"/>
              <a:t>Click to edit Master title style</a:t>
            </a:r>
            <a:endParaRPr/>
          </a:p>
        </p:txBody>
      </p:sp>
      <p:sp>
        <p:nvSpPr>
          <p:cNvPr id="17" name="Google Shape;17;p3"/>
          <p:cNvSpPr txBox="1">
            <a:spLocks noGrp="1"/>
          </p:cNvSpPr>
          <p:nvPr>
            <p:ph type="subTitle" idx="1"/>
          </p:nvPr>
        </p:nvSpPr>
        <p:spPr>
          <a:xfrm>
            <a:off x="702900" y="4075901"/>
            <a:ext cx="5026200" cy="369900"/>
          </a:xfrm>
          <a:prstGeom prst="rect">
            <a:avLst/>
          </a:prstGeom>
        </p:spPr>
        <p:txBody>
          <a:bodyPr spcFirstLastPara="1" wrap="square" lIns="0" tIns="0" rIns="0" bIns="0" anchor="t" anchorCtr="0">
            <a:noAutofit/>
          </a:bodyPr>
          <a:lstStyle>
            <a:lvl1pPr lvl="0" rtl="0">
              <a:spcBef>
                <a:spcPts val="0"/>
              </a:spcBef>
              <a:spcAft>
                <a:spcPts val="0"/>
              </a:spcAft>
              <a:buSzPts val="2400"/>
              <a:buNone/>
              <a:defRPr>
                <a:solidFill>
                  <a:schemeClr val="accent1"/>
                </a:solidFill>
              </a:defRPr>
            </a:lvl1pPr>
            <a:lvl2pPr lvl="1" rtl="0">
              <a:spcBef>
                <a:spcPts val="800"/>
              </a:spcBef>
              <a:spcAft>
                <a:spcPts val="0"/>
              </a:spcAft>
              <a:buSzPts val="3000"/>
              <a:buNone/>
              <a:defRPr sz="3000">
                <a:solidFill>
                  <a:schemeClr val="accent1"/>
                </a:solidFill>
              </a:defRPr>
            </a:lvl2pPr>
            <a:lvl3pPr lvl="2" rtl="0">
              <a:spcBef>
                <a:spcPts val="800"/>
              </a:spcBef>
              <a:spcAft>
                <a:spcPts val="0"/>
              </a:spcAft>
              <a:buSzPts val="3000"/>
              <a:buNone/>
              <a:defRPr sz="3000">
                <a:solidFill>
                  <a:schemeClr val="accent1"/>
                </a:solidFill>
              </a:defRPr>
            </a:lvl3pPr>
            <a:lvl4pPr lvl="3" rtl="0">
              <a:spcBef>
                <a:spcPts val="800"/>
              </a:spcBef>
              <a:spcAft>
                <a:spcPts val="0"/>
              </a:spcAft>
              <a:buClr>
                <a:schemeClr val="accent1"/>
              </a:buClr>
              <a:buSzPts val="3000"/>
              <a:buNone/>
              <a:defRPr sz="3000">
                <a:solidFill>
                  <a:schemeClr val="accent1"/>
                </a:solidFill>
              </a:defRPr>
            </a:lvl4pPr>
            <a:lvl5pPr lvl="4" rtl="0">
              <a:spcBef>
                <a:spcPts val="800"/>
              </a:spcBef>
              <a:spcAft>
                <a:spcPts val="0"/>
              </a:spcAft>
              <a:buClr>
                <a:schemeClr val="accent1"/>
              </a:buClr>
              <a:buSzPts val="3000"/>
              <a:buNone/>
              <a:defRPr sz="3000">
                <a:solidFill>
                  <a:schemeClr val="accent1"/>
                </a:solidFill>
              </a:defRPr>
            </a:lvl5pPr>
            <a:lvl6pPr lvl="5" rtl="0">
              <a:spcBef>
                <a:spcPts val="800"/>
              </a:spcBef>
              <a:spcAft>
                <a:spcPts val="0"/>
              </a:spcAft>
              <a:buClr>
                <a:schemeClr val="accent1"/>
              </a:buClr>
              <a:buSzPts val="3000"/>
              <a:buNone/>
              <a:defRPr sz="3000">
                <a:solidFill>
                  <a:schemeClr val="accent1"/>
                </a:solidFill>
              </a:defRPr>
            </a:lvl6pPr>
            <a:lvl7pPr lvl="6" rtl="0">
              <a:spcBef>
                <a:spcPts val="800"/>
              </a:spcBef>
              <a:spcAft>
                <a:spcPts val="0"/>
              </a:spcAft>
              <a:buClr>
                <a:schemeClr val="accent1"/>
              </a:buClr>
              <a:buSzPts val="3000"/>
              <a:buNone/>
              <a:defRPr sz="3000">
                <a:solidFill>
                  <a:schemeClr val="accent1"/>
                </a:solidFill>
              </a:defRPr>
            </a:lvl7pPr>
            <a:lvl8pPr lvl="7" rtl="0">
              <a:spcBef>
                <a:spcPts val="800"/>
              </a:spcBef>
              <a:spcAft>
                <a:spcPts val="0"/>
              </a:spcAft>
              <a:buClr>
                <a:schemeClr val="accent1"/>
              </a:buClr>
              <a:buSzPts val="3000"/>
              <a:buNone/>
              <a:defRPr sz="3000">
                <a:solidFill>
                  <a:schemeClr val="accent1"/>
                </a:solidFill>
              </a:defRPr>
            </a:lvl8pPr>
            <a:lvl9pPr lvl="8" rtl="0">
              <a:spcBef>
                <a:spcPts val="800"/>
              </a:spcBef>
              <a:spcAft>
                <a:spcPts val="800"/>
              </a:spcAft>
              <a:buClr>
                <a:schemeClr val="accent1"/>
              </a:buClr>
              <a:buSzPts val="3000"/>
              <a:buNone/>
              <a:defRPr sz="3000">
                <a:solidFill>
                  <a:schemeClr val="accent1"/>
                </a:solidFill>
              </a:defRPr>
            </a:lvl9pPr>
          </a:lstStyle>
          <a:p>
            <a:r>
              <a:rPr lang="en-US"/>
              <a:t>Click to edit Master subtitle style</a:t>
            </a:r>
            <a:endParaRPr/>
          </a:p>
        </p:txBody>
      </p:sp>
    </p:spTree>
    <p:extLst>
      <p:ext uri="{BB962C8B-B14F-4D97-AF65-F5344CB8AC3E}">
        <p14:creationId xmlns:p14="http://schemas.microsoft.com/office/powerpoint/2010/main" val="39864972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13232" y="600076"/>
            <a:ext cx="7514035" cy="1314449"/>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1113233" y="2000250"/>
            <a:ext cx="7514035" cy="2343151"/>
          </a:xfrm>
          <a:prstGeom prst="rect">
            <a:avLst/>
          </a:prstGeo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7299492" y="4412457"/>
            <a:ext cx="857250" cy="273844"/>
          </a:xfrm>
          <a:prstGeom prst="rect">
            <a:avLst/>
          </a:prstGeom>
        </p:spPr>
        <p:txBody>
          <a:bodyPr/>
          <a:lstStyle/>
          <a:p>
            <a:fld id="{2A972E04-FC5F-4A3D-B026-48D9EDD32AF4}" type="datetimeFigureOut">
              <a:rPr lang="en-AU" smtClean="0"/>
              <a:t>14/05/2024</a:t>
            </a:fld>
            <a:endParaRPr lang="en-AU"/>
          </a:p>
        </p:txBody>
      </p:sp>
      <p:sp>
        <p:nvSpPr>
          <p:cNvPr id="5" name="Footer Placeholder 4"/>
          <p:cNvSpPr>
            <a:spLocks noGrp="1"/>
          </p:cNvSpPr>
          <p:nvPr>
            <p:ph type="ftr" sz="quarter" idx="11"/>
          </p:nvPr>
        </p:nvSpPr>
        <p:spPr>
          <a:xfrm>
            <a:off x="1929210" y="4412457"/>
            <a:ext cx="5313133" cy="273844"/>
          </a:xfrm>
          <a:prstGeom prst="rect">
            <a:avLst/>
          </a:prstGeom>
        </p:spPr>
        <p:txBody>
          <a:bodyPr/>
          <a:lstStyle/>
          <a:p>
            <a:endParaRPr lang="en-AU"/>
          </a:p>
        </p:txBody>
      </p:sp>
      <p:sp>
        <p:nvSpPr>
          <p:cNvPr id="6" name="Slide Number Placeholder 5"/>
          <p:cNvSpPr>
            <a:spLocks noGrp="1"/>
          </p:cNvSpPr>
          <p:nvPr>
            <p:ph type="sldNum" sz="quarter" idx="12"/>
          </p:nvPr>
        </p:nvSpPr>
        <p:spPr>
          <a:xfrm>
            <a:off x="8213893" y="4400349"/>
            <a:ext cx="413375" cy="273844"/>
          </a:xfrm>
          <a:prstGeom prst="rect">
            <a:avLst/>
          </a:prstGeom>
        </p:spPr>
        <p:txBody>
          <a:bodyPr/>
          <a:lstStyle/>
          <a:p>
            <a:fld id="{95FE8E05-4DB4-4E2E-BD3D-1E5C9E7B28FA}" type="slidenum">
              <a:rPr lang="en-AU" smtClean="0"/>
              <a:t>‹#›</a:t>
            </a:fld>
            <a:endParaRPr lang="en-AU"/>
          </a:p>
        </p:txBody>
      </p:sp>
    </p:spTree>
    <p:extLst>
      <p:ext uri="{BB962C8B-B14F-4D97-AF65-F5344CB8AC3E}">
        <p14:creationId xmlns:p14="http://schemas.microsoft.com/office/powerpoint/2010/main" val="260638334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29210" y="2000249"/>
            <a:ext cx="6698060" cy="1582787"/>
          </a:xfrm>
          <a:prstGeom prst="rect">
            <a:avLst/>
          </a:prstGeom>
        </p:spPr>
        <p:txBody>
          <a:bodyPr anchor="b"/>
          <a:lstStyle>
            <a:lvl1pPr algn="r">
              <a:defRPr sz="3000" b="0" cap="none"/>
            </a:lvl1pPr>
          </a:lstStyle>
          <a:p>
            <a:r>
              <a:rPr lang="en-US"/>
              <a:t>Click to edit Master title style</a:t>
            </a:r>
          </a:p>
        </p:txBody>
      </p:sp>
      <p:sp>
        <p:nvSpPr>
          <p:cNvPr id="3" name="Text Placeholder 2"/>
          <p:cNvSpPr>
            <a:spLocks noGrp="1"/>
          </p:cNvSpPr>
          <p:nvPr>
            <p:ph type="body" idx="1"/>
          </p:nvPr>
        </p:nvSpPr>
        <p:spPr>
          <a:xfrm>
            <a:off x="1929209" y="3583036"/>
            <a:ext cx="6698061" cy="645300"/>
          </a:xfrm>
          <a:prstGeom prst="rect">
            <a:avLst/>
          </a:prstGeom>
        </p:spPr>
        <p:txBody>
          <a:bodyPr anchor="t">
            <a:normAutofit/>
          </a:bodyPr>
          <a:lstStyle>
            <a:lvl1pPr marL="0" indent="0" algn="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299492" y="4412457"/>
            <a:ext cx="857250" cy="273844"/>
          </a:xfrm>
          <a:prstGeom prst="rect">
            <a:avLst/>
          </a:prstGeom>
        </p:spPr>
        <p:txBody>
          <a:bodyPr/>
          <a:lstStyle/>
          <a:p>
            <a:fld id="{2A972E04-FC5F-4A3D-B026-48D9EDD32AF4}" type="datetimeFigureOut">
              <a:rPr lang="en-AU" smtClean="0"/>
              <a:t>14/05/2024</a:t>
            </a:fld>
            <a:endParaRPr lang="en-AU"/>
          </a:p>
        </p:txBody>
      </p:sp>
      <p:sp>
        <p:nvSpPr>
          <p:cNvPr id="5" name="Footer Placeholder 4"/>
          <p:cNvSpPr>
            <a:spLocks noGrp="1"/>
          </p:cNvSpPr>
          <p:nvPr>
            <p:ph type="ftr" sz="quarter" idx="11"/>
          </p:nvPr>
        </p:nvSpPr>
        <p:spPr>
          <a:xfrm>
            <a:off x="1929210" y="4412457"/>
            <a:ext cx="5313133" cy="273844"/>
          </a:xfrm>
          <a:prstGeom prst="rect">
            <a:avLst/>
          </a:prstGeom>
        </p:spPr>
        <p:txBody>
          <a:bodyPr/>
          <a:lstStyle/>
          <a:p>
            <a:endParaRPr lang="en-AU"/>
          </a:p>
        </p:txBody>
      </p:sp>
      <p:sp>
        <p:nvSpPr>
          <p:cNvPr id="6" name="Slide Number Placeholder 5"/>
          <p:cNvSpPr>
            <a:spLocks noGrp="1"/>
          </p:cNvSpPr>
          <p:nvPr>
            <p:ph type="sldNum" sz="quarter" idx="12"/>
          </p:nvPr>
        </p:nvSpPr>
        <p:spPr>
          <a:xfrm>
            <a:off x="8213893" y="4412457"/>
            <a:ext cx="413375" cy="273844"/>
          </a:xfrm>
          <a:prstGeom prst="rect">
            <a:avLst/>
          </a:prstGeom>
        </p:spPr>
        <p:txBody>
          <a:bodyPr/>
          <a:lstStyle/>
          <a:p>
            <a:fld id="{95FE8E05-4DB4-4E2E-BD3D-1E5C9E7B28FA}" type="slidenum">
              <a:rPr lang="en-AU" smtClean="0"/>
              <a:t>‹#›</a:t>
            </a:fld>
            <a:endParaRPr lang="en-AU"/>
          </a:p>
        </p:txBody>
      </p:sp>
    </p:spTree>
    <p:extLst>
      <p:ext uri="{BB962C8B-B14F-4D97-AF65-F5344CB8AC3E}">
        <p14:creationId xmlns:p14="http://schemas.microsoft.com/office/powerpoint/2010/main" val="2334471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0E3A0-E9F7-4C85-9759-D1F2295E04E4}"/>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DF60E577-0C02-4321-8961-1619A1CBDA4E}"/>
              </a:ext>
            </a:extLst>
          </p:cNvPr>
          <p:cNvSpPr>
            <a:spLocks noGrp="1"/>
          </p:cNvSpPr>
          <p:nvPr>
            <p:ph sz="half" idx="1"/>
          </p:nvPr>
        </p:nvSpPr>
        <p:spPr>
          <a:xfrm>
            <a:off x="62865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01BC91DB-E0DD-4EA1-90C5-F01BF63A56DF}"/>
              </a:ext>
            </a:extLst>
          </p:cNvPr>
          <p:cNvSpPr>
            <a:spLocks noGrp="1"/>
          </p:cNvSpPr>
          <p:nvPr>
            <p:ph sz="half" idx="2"/>
          </p:nvPr>
        </p:nvSpPr>
        <p:spPr>
          <a:xfrm>
            <a:off x="464820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D19F3AA0-0358-4E31-B1E5-7F924BEAEBCE}"/>
              </a:ext>
            </a:extLst>
          </p:cNvPr>
          <p:cNvSpPr>
            <a:spLocks noGrp="1"/>
          </p:cNvSpPr>
          <p:nvPr>
            <p:ph type="dt" sz="half" idx="10"/>
          </p:nvPr>
        </p:nvSpPr>
        <p:spPr/>
        <p:txBody>
          <a:bodyPr/>
          <a:lstStyle/>
          <a:p>
            <a:fld id="{2A972E04-FC5F-4A3D-B026-48D9EDD32AF4}" type="datetimeFigureOut">
              <a:rPr lang="en-AU" smtClean="0"/>
              <a:t>14/05/2024</a:t>
            </a:fld>
            <a:endParaRPr lang="en-AU"/>
          </a:p>
        </p:txBody>
      </p:sp>
      <p:sp>
        <p:nvSpPr>
          <p:cNvPr id="6" name="Footer Placeholder 5">
            <a:extLst>
              <a:ext uri="{FF2B5EF4-FFF2-40B4-BE49-F238E27FC236}">
                <a16:creationId xmlns:a16="http://schemas.microsoft.com/office/drawing/2014/main" id="{AE9A219A-EB7A-4B44-8E49-FDDC4A9FDB78}"/>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07AF6E13-52B5-49C8-8CA7-78D8D7CFF6F0}"/>
              </a:ext>
            </a:extLst>
          </p:cNvPr>
          <p:cNvSpPr>
            <a:spLocks noGrp="1"/>
          </p:cNvSpPr>
          <p:nvPr>
            <p:ph type="sldNum" sz="quarter" idx="12"/>
          </p:nvPr>
        </p:nvSpPr>
        <p:spPr/>
        <p:txBody>
          <a:bodyPr/>
          <a:lstStyle/>
          <a:p>
            <a:fld id="{95FE8E05-4DB4-4E2E-BD3D-1E5C9E7B28FA}" type="slidenum">
              <a:rPr lang="en-AU" smtClean="0"/>
              <a:t>‹#›</a:t>
            </a:fld>
            <a:endParaRPr lang="en-AU"/>
          </a:p>
        </p:txBody>
      </p:sp>
    </p:spTree>
    <p:extLst>
      <p:ext uri="{BB962C8B-B14F-4D97-AF65-F5344CB8AC3E}">
        <p14:creationId xmlns:p14="http://schemas.microsoft.com/office/powerpoint/2010/main" val="23551681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13234" y="514351"/>
            <a:ext cx="7514035" cy="1314449"/>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113235" y="2000250"/>
            <a:ext cx="3671291" cy="2343151"/>
          </a:xfrm>
          <a:prstGeom prst="rect">
            <a:avLst/>
          </a:prstGeo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55976" y="2000250"/>
            <a:ext cx="3671292" cy="2343150"/>
          </a:xfrm>
          <a:prstGeom prst="rect">
            <a:avLst/>
          </a:prstGeo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7299492" y="4412457"/>
            <a:ext cx="857250" cy="273844"/>
          </a:xfrm>
          <a:prstGeom prst="rect">
            <a:avLst/>
          </a:prstGeom>
        </p:spPr>
        <p:txBody>
          <a:bodyPr/>
          <a:lstStyle/>
          <a:p>
            <a:fld id="{2A972E04-FC5F-4A3D-B026-48D9EDD32AF4}" type="datetimeFigureOut">
              <a:rPr lang="en-AU" smtClean="0"/>
              <a:t>14/05/2024</a:t>
            </a:fld>
            <a:endParaRPr lang="en-AU"/>
          </a:p>
        </p:txBody>
      </p:sp>
      <p:sp>
        <p:nvSpPr>
          <p:cNvPr id="6" name="Footer Placeholder 5"/>
          <p:cNvSpPr>
            <a:spLocks noGrp="1"/>
          </p:cNvSpPr>
          <p:nvPr>
            <p:ph type="ftr" sz="quarter" idx="11"/>
          </p:nvPr>
        </p:nvSpPr>
        <p:spPr>
          <a:xfrm>
            <a:off x="1929210" y="4412457"/>
            <a:ext cx="5313133" cy="273844"/>
          </a:xfrm>
          <a:prstGeom prst="rect">
            <a:avLst/>
          </a:prstGeom>
        </p:spPr>
        <p:txBody>
          <a:bodyPr/>
          <a:lstStyle/>
          <a:p>
            <a:endParaRPr lang="en-AU"/>
          </a:p>
        </p:txBody>
      </p:sp>
      <p:sp>
        <p:nvSpPr>
          <p:cNvPr id="7" name="Slide Number Placeholder 6"/>
          <p:cNvSpPr>
            <a:spLocks noGrp="1"/>
          </p:cNvSpPr>
          <p:nvPr>
            <p:ph type="sldNum" sz="quarter" idx="12"/>
          </p:nvPr>
        </p:nvSpPr>
        <p:spPr>
          <a:xfrm>
            <a:off x="8213893" y="4412457"/>
            <a:ext cx="413375" cy="273844"/>
          </a:xfrm>
          <a:prstGeom prst="rect">
            <a:avLst/>
          </a:prstGeom>
        </p:spPr>
        <p:txBody>
          <a:bodyPr/>
          <a:lstStyle/>
          <a:p>
            <a:fld id="{95FE8E05-4DB4-4E2E-BD3D-1E5C9E7B28FA}" type="slidenum">
              <a:rPr lang="en-AU" smtClean="0"/>
              <a:t>‹#›</a:t>
            </a:fld>
            <a:endParaRPr lang="en-AU"/>
          </a:p>
        </p:txBody>
      </p:sp>
    </p:spTree>
    <p:extLst>
      <p:ext uri="{BB962C8B-B14F-4D97-AF65-F5344CB8AC3E}">
        <p14:creationId xmlns:p14="http://schemas.microsoft.com/office/powerpoint/2010/main" val="111934419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13232" y="600076"/>
            <a:ext cx="7514035" cy="1314449"/>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329134" y="1993900"/>
            <a:ext cx="3455391" cy="432197"/>
          </a:xfrm>
          <a:prstGeom prst="rect">
            <a:avLst/>
          </a:prstGeom>
        </p:spPr>
        <p:txBody>
          <a:bodyPr anchor="b">
            <a:noAutofit/>
          </a:bodyPr>
          <a:lstStyle>
            <a:lvl1pPr marL="0" indent="0">
              <a:buNone/>
              <a:defRPr sz="2100" b="0">
                <a:solidFill>
                  <a:schemeClr val="accent1">
                    <a:lumMod val="7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113233" y="2501503"/>
            <a:ext cx="3671292" cy="1841897"/>
          </a:xfrm>
          <a:prstGeom prst="rect">
            <a:avLst/>
          </a:prstGeom>
        </p:spPr>
        <p:txBody>
          <a:bodyPr anchor="t">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60366" y="2000250"/>
            <a:ext cx="3466903" cy="432197"/>
          </a:xfrm>
          <a:prstGeom prst="rect">
            <a:avLst/>
          </a:prstGeom>
        </p:spPr>
        <p:txBody>
          <a:bodyPr anchor="b">
            <a:noAutofit/>
          </a:bodyPr>
          <a:lstStyle>
            <a:lvl1pPr marL="0" indent="0">
              <a:buNone/>
              <a:defRPr sz="2100" b="0">
                <a:solidFill>
                  <a:schemeClr val="accent1">
                    <a:lumMod val="7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955975" y="2501503"/>
            <a:ext cx="3671292" cy="1841897"/>
          </a:xfrm>
          <a:prstGeom prst="rect">
            <a:avLst/>
          </a:prstGeom>
        </p:spPr>
        <p:txBody>
          <a:bodyPr anchor="t">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7299492" y="4412457"/>
            <a:ext cx="857250" cy="273844"/>
          </a:xfrm>
          <a:prstGeom prst="rect">
            <a:avLst/>
          </a:prstGeom>
        </p:spPr>
        <p:txBody>
          <a:bodyPr/>
          <a:lstStyle/>
          <a:p>
            <a:fld id="{2A972E04-FC5F-4A3D-B026-48D9EDD32AF4}" type="datetimeFigureOut">
              <a:rPr lang="en-AU" smtClean="0"/>
              <a:t>14/05/2024</a:t>
            </a:fld>
            <a:endParaRPr lang="en-AU"/>
          </a:p>
        </p:txBody>
      </p:sp>
      <p:sp>
        <p:nvSpPr>
          <p:cNvPr id="8" name="Footer Placeholder 7"/>
          <p:cNvSpPr>
            <a:spLocks noGrp="1"/>
          </p:cNvSpPr>
          <p:nvPr>
            <p:ph type="ftr" sz="quarter" idx="11"/>
          </p:nvPr>
        </p:nvSpPr>
        <p:spPr>
          <a:xfrm>
            <a:off x="1929210" y="4412457"/>
            <a:ext cx="5313133" cy="273844"/>
          </a:xfrm>
          <a:prstGeom prst="rect">
            <a:avLst/>
          </a:prstGeom>
        </p:spPr>
        <p:txBody>
          <a:bodyPr/>
          <a:lstStyle/>
          <a:p>
            <a:endParaRPr lang="en-AU"/>
          </a:p>
        </p:txBody>
      </p:sp>
      <p:sp>
        <p:nvSpPr>
          <p:cNvPr id="9" name="Slide Number Placeholder 8"/>
          <p:cNvSpPr>
            <a:spLocks noGrp="1"/>
          </p:cNvSpPr>
          <p:nvPr>
            <p:ph type="sldNum" sz="quarter" idx="12"/>
          </p:nvPr>
        </p:nvSpPr>
        <p:spPr>
          <a:xfrm>
            <a:off x="8213893" y="4412457"/>
            <a:ext cx="413375" cy="273844"/>
          </a:xfrm>
          <a:prstGeom prst="rect">
            <a:avLst/>
          </a:prstGeom>
        </p:spPr>
        <p:txBody>
          <a:bodyPr/>
          <a:lstStyle/>
          <a:p>
            <a:fld id="{95FE8E05-4DB4-4E2E-BD3D-1E5C9E7B28FA}" type="slidenum">
              <a:rPr lang="en-AU" smtClean="0"/>
              <a:t>‹#›</a:t>
            </a:fld>
            <a:endParaRPr lang="en-AU"/>
          </a:p>
        </p:txBody>
      </p:sp>
    </p:spTree>
    <p:extLst>
      <p:ext uri="{BB962C8B-B14F-4D97-AF65-F5344CB8AC3E}">
        <p14:creationId xmlns:p14="http://schemas.microsoft.com/office/powerpoint/2010/main" val="264552415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13232" y="600076"/>
            <a:ext cx="7514035" cy="1314449"/>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2942352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299492" y="4412457"/>
            <a:ext cx="857250" cy="273844"/>
          </a:xfrm>
          <a:prstGeom prst="rect">
            <a:avLst/>
          </a:prstGeom>
        </p:spPr>
        <p:txBody>
          <a:bodyPr/>
          <a:lstStyle/>
          <a:p>
            <a:fld id="{2A972E04-FC5F-4A3D-B026-48D9EDD32AF4}" type="datetimeFigureOut">
              <a:rPr lang="en-AU" smtClean="0"/>
              <a:t>14/05/2024</a:t>
            </a:fld>
            <a:endParaRPr lang="en-AU"/>
          </a:p>
        </p:txBody>
      </p:sp>
      <p:sp>
        <p:nvSpPr>
          <p:cNvPr id="3" name="Footer Placeholder 2"/>
          <p:cNvSpPr>
            <a:spLocks noGrp="1"/>
          </p:cNvSpPr>
          <p:nvPr>
            <p:ph type="ftr" sz="quarter" idx="11"/>
          </p:nvPr>
        </p:nvSpPr>
        <p:spPr>
          <a:xfrm>
            <a:off x="1929210" y="4412457"/>
            <a:ext cx="5313133" cy="273844"/>
          </a:xfrm>
          <a:prstGeom prst="rect">
            <a:avLst/>
          </a:prstGeom>
        </p:spPr>
        <p:txBody>
          <a:bodyPr/>
          <a:lstStyle/>
          <a:p>
            <a:endParaRPr lang="en-AU"/>
          </a:p>
        </p:txBody>
      </p:sp>
      <p:sp>
        <p:nvSpPr>
          <p:cNvPr id="4" name="Slide Number Placeholder 3"/>
          <p:cNvSpPr>
            <a:spLocks noGrp="1"/>
          </p:cNvSpPr>
          <p:nvPr>
            <p:ph type="sldNum" sz="quarter" idx="12"/>
          </p:nvPr>
        </p:nvSpPr>
        <p:spPr>
          <a:xfrm>
            <a:off x="8213893" y="4412457"/>
            <a:ext cx="413375" cy="273844"/>
          </a:xfrm>
          <a:prstGeom prst="rect">
            <a:avLst/>
          </a:prstGeom>
        </p:spPr>
        <p:txBody>
          <a:bodyPr/>
          <a:lstStyle/>
          <a:p>
            <a:fld id="{95FE8E05-4DB4-4E2E-BD3D-1E5C9E7B28FA}" type="slidenum">
              <a:rPr lang="en-AU" smtClean="0"/>
              <a:t>‹#›</a:t>
            </a:fld>
            <a:endParaRPr lang="en-AU"/>
          </a:p>
        </p:txBody>
      </p:sp>
    </p:spTree>
    <p:extLst>
      <p:ext uri="{BB962C8B-B14F-4D97-AF65-F5344CB8AC3E}">
        <p14:creationId xmlns:p14="http://schemas.microsoft.com/office/powerpoint/2010/main" val="404432511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234" y="1200150"/>
            <a:ext cx="2661841" cy="1028700"/>
          </a:xfrm>
          <a:prstGeom prst="rect">
            <a:avLst/>
          </a:prstGeom>
        </p:spPr>
        <p:txBody>
          <a:bodyPr anchor="b">
            <a:normAutofit/>
          </a:bodyPr>
          <a:lstStyle>
            <a:lvl1pPr algn="ctr">
              <a:defRPr sz="1800" b="0"/>
            </a:lvl1pPr>
          </a:lstStyle>
          <a:p>
            <a:r>
              <a:rPr lang="en-US"/>
              <a:t>Click to edit Master title style</a:t>
            </a:r>
          </a:p>
        </p:txBody>
      </p:sp>
      <p:sp>
        <p:nvSpPr>
          <p:cNvPr id="3" name="Content Placeholder 2"/>
          <p:cNvSpPr>
            <a:spLocks noGrp="1"/>
          </p:cNvSpPr>
          <p:nvPr>
            <p:ph idx="1"/>
          </p:nvPr>
        </p:nvSpPr>
        <p:spPr>
          <a:xfrm>
            <a:off x="3946525" y="514350"/>
            <a:ext cx="4680743" cy="3829051"/>
          </a:xfrm>
          <a:prstGeom prst="rect">
            <a:avLst/>
          </a:prstGeom>
        </p:spPr>
        <p:txBody>
          <a:bodyPr anchor="ct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13234" y="2228850"/>
            <a:ext cx="2661841" cy="1371600"/>
          </a:xfrm>
          <a:prstGeom prst="rect">
            <a:avLst/>
          </a:prstGeom>
        </p:spPr>
        <p:txBody>
          <a:bodyPr>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7299492" y="4412457"/>
            <a:ext cx="857250" cy="273844"/>
          </a:xfrm>
          <a:prstGeom prst="rect">
            <a:avLst/>
          </a:prstGeom>
        </p:spPr>
        <p:txBody>
          <a:bodyPr/>
          <a:lstStyle/>
          <a:p>
            <a:fld id="{2A972E04-FC5F-4A3D-B026-48D9EDD32AF4}" type="datetimeFigureOut">
              <a:rPr lang="en-AU" smtClean="0"/>
              <a:t>14/05/2024</a:t>
            </a:fld>
            <a:endParaRPr lang="en-AU"/>
          </a:p>
        </p:txBody>
      </p:sp>
      <p:sp>
        <p:nvSpPr>
          <p:cNvPr id="6" name="Footer Placeholder 5"/>
          <p:cNvSpPr>
            <a:spLocks noGrp="1"/>
          </p:cNvSpPr>
          <p:nvPr>
            <p:ph type="ftr" sz="quarter" idx="11"/>
          </p:nvPr>
        </p:nvSpPr>
        <p:spPr>
          <a:xfrm>
            <a:off x="1929210" y="4412457"/>
            <a:ext cx="5313133" cy="273844"/>
          </a:xfrm>
          <a:prstGeom prst="rect">
            <a:avLst/>
          </a:prstGeom>
        </p:spPr>
        <p:txBody>
          <a:bodyPr/>
          <a:lstStyle/>
          <a:p>
            <a:endParaRPr lang="en-AU"/>
          </a:p>
        </p:txBody>
      </p:sp>
      <p:sp>
        <p:nvSpPr>
          <p:cNvPr id="7" name="Slide Number Placeholder 6"/>
          <p:cNvSpPr>
            <a:spLocks noGrp="1"/>
          </p:cNvSpPr>
          <p:nvPr>
            <p:ph type="sldNum" sz="quarter" idx="12"/>
          </p:nvPr>
        </p:nvSpPr>
        <p:spPr>
          <a:xfrm>
            <a:off x="8213893" y="4412457"/>
            <a:ext cx="413375" cy="273844"/>
          </a:xfrm>
          <a:prstGeom prst="rect">
            <a:avLst/>
          </a:prstGeom>
        </p:spPr>
        <p:txBody>
          <a:bodyPr/>
          <a:lstStyle/>
          <a:p>
            <a:fld id="{95FE8E05-4DB4-4E2E-BD3D-1E5C9E7B28FA}" type="slidenum">
              <a:rPr lang="en-AU" smtClean="0"/>
              <a:t>‹#›</a:t>
            </a:fld>
            <a:endParaRPr lang="en-AU"/>
          </a:p>
        </p:txBody>
      </p:sp>
    </p:spTree>
    <p:extLst>
      <p:ext uri="{BB962C8B-B14F-4D97-AF65-F5344CB8AC3E}">
        <p14:creationId xmlns:p14="http://schemas.microsoft.com/office/powerpoint/2010/main" val="22386793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043" y="1314449"/>
            <a:ext cx="4069619" cy="1028700"/>
          </a:xfrm>
          <a:prstGeom prst="rect">
            <a:avLst/>
          </a:prstGeom>
        </p:spPr>
        <p:txBody>
          <a:bodyPr anchor="b">
            <a:normAutofit/>
          </a:bodyPr>
          <a:lstStyle>
            <a:lvl1pPr algn="ctr">
              <a:defRPr sz="2100" b="0"/>
            </a:lvl1pPr>
          </a:lstStyle>
          <a:p>
            <a:r>
              <a:rPr lang="en-US"/>
              <a:t>Click to edit Master title style</a:t>
            </a:r>
          </a:p>
        </p:txBody>
      </p:sp>
      <p:sp>
        <p:nvSpPr>
          <p:cNvPr id="14" name="Picture Placeholder 2"/>
          <p:cNvSpPr>
            <a:spLocks noGrp="1" noChangeAspect="1"/>
          </p:cNvSpPr>
          <p:nvPr>
            <p:ph type="pic" idx="1"/>
          </p:nvPr>
        </p:nvSpPr>
        <p:spPr>
          <a:xfrm>
            <a:off x="5696011" y="685800"/>
            <a:ext cx="2460731" cy="3429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p>
        </p:txBody>
      </p:sp>
      <p:sp>
        <p:nvSpPr>
          <p:cNvPr id="4" name="Text Placeholder 3"/>
          <p:cNvSpPr>
            <a:spLocks noGrp="1"/>
          </p:cNvSpPr>
          <p:nvPr>
            <p:ph type="body" sz="half" idx="2"/>
          </p:nvPr>
        </p:nvSpPr>
        <p:spPr>
          <a:xfrm>
            <a:off x="1112043" y="2343149"/>
            <a:ext cx="4069619" cy="1371600"/>
          </a:xfrm>
          <a:prstGeom prst="rect">
            <a:avLst/>
          </a:prstGeom>
        </p:spPr>
        <p:txBody>
          <a:bodyPr>
            <a:normAutofit/>
          </a:bodyPr>
          <a:lstStyle>
            <a:lvl1pPr marL="0" indent="0" algn="ctr">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7299492" y="4412457"/>
            <a:ext cx="857250" cy="273844"/>
          </a:xfrm>
          <a:prstGeom prst="rect">
            <a:avLst/>
          </a:prstGeom>
        </p:spPr>
        <p:txBody>
          <a:bodyPr/>
          <a:lstStyle/>
          <a:p>
            <a:fld id="{2A972E04-FC5F-4A3D-B026-48D9EDD32AF4}" type="datetimeFigureOut">
              <a:rPr lang="en-AU" smtClean="0"/>
              <a:t>14/05/2024</a:t>
            </a:fld>
            <a:endParaRPr lang="en-AU"/>
          </a:p>
        </p:txBody>
      </p:sp>
      <p:sp>
        <p:nvSpPr>
          <p:cNvPr id="6" name="Footer Placeholder 5"/>
          <p:cNvSpPr>
            <a:spLocks noGrp="1"/>
          </p:cNvSpPr>
          <p:nvPr>
            <p:ph type="ftr" sz="quarter" idx="11"/>
          </p:nvPr>
        </p:nvSpPr>
        <p:spPr>
          <a:xfrm>
            <a:off x="1929210" y="4412457"/>
            <a:ext cx="5313133" cy="273844"/>
          </a:xfrm>
          <a:prstGeom prst="rect">
            <a:avLst/>
          </a:prstGeom>
        </p:spPr>
        <p:txBody>
          <a:bodyPr/>
          <a:lstStyle/>
          <a:p>
            <a:endParaRPr lang="en-AU"/>
          </a:p>
        </p:txBody>
      </p:sp>
      <p:sp>
        <p:nvSpPr>
          <p:cNvPr id="7" name="Slide Number Placeholder 6"/>
          <p:cNvSpPr>
            <a:spLocks noGrp="1"/>
          </p:cNvSpPr>
          <p:nvPr>
            <p:ph type="sldNum" sz="quarter" idx="12"/>
          </p:nvPr>
        </p:nvSpPr>
        <p:spPr>
          <a:xfrm>
            <a:off x="8213893" y="4412457"/>
            <a:ext cx="413375" cy="273844"/>
          </a:xfrm>
          <a:prstGeom prst="rect">
            <a:avLst/>
          </a:prstGeom>
        </p:spPr>
        <p:txBody>
          <a:bodyPr/>
          <a:lstStyle/>
          <a:p>
            <a:fld id="{95FE8E05-4DB4-4E2E-BD3D-1E5C9E7B28FA}" type="slidenum">
              <a:rPr lang="en-AU" smtClean="0"/>
              <a:t>‹#›</a:t>
            </a:fld>
            <a:endParaRPr lang="en-AU"/>
          </a:p>
        </p:txBody>
      </p:sp>
    </p:spTree>
    <p:extLst>
      <p:ext uri="{BB962C8B-B14F-4D97-AF65-F5344CB8AC3E}">
        <p14:creationId xmlns:p14="http://schemas.microsoft.com/office/powerpoint/2010/main" val="255412950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234" y="3549649"/>
            <a:ext cx="7514033" cy="425054"/>
          </a:xfrm>
          <a:prstGeom prst="rect">
            <a:avLst/>
          </a:prstGeom>
        </p:spPr>
        <p:txBody>
          <a:bodyPr anchor="b">
            <a:normAutofit/>
          </a:bodyPr>
          <a:lstStyle>
            <a:lvl1pPr algn="ctr">
              <a:defRPr sz="1800" b="0"/>
            </a:lvl1pPr>
          </a:lstStyle>
          <a:p>
            <a:r>
              <a:rPr lang="en-US"/>
              <a:t>Click to edit Master title style</a:t>
            </a:r>
          </a:p>
        </p:txBody>
      </p:sp>
      <p:sp>
        <p:nvSpPr>
          <p:cNvPr id="3" name="Picture Placeholder 2"/>
          <p:cNvSpPr>
            <a:spLocks noGrp="1" noChangeAspect="1"/>
          </p:cNvSpPr>
          <p:nvPr>
            <p:ph type="pic" idx="1"/>
          </p:nvPr>
        </p:nvSpPr>
        <p:spPr>
          <a:xfrm>
            <a:off x="1789509" y="699084"/>
            <a:ext cx="6169458" cy="2373732"/>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p>
        </p:txBody>
      </p:sp>
      <p:sp>
        <p:nvSpPr>
          <p:cNvPr id="4" name="Text Placeholder 3"/>
          <p:cNvSpPr>
            <a:spLocks noGrp="1"/>
          </p:cNvSpPr>
          <p:nvPr>
            <p:ph type="body" sz="half" idx="2"/>
          </p:nvPr>
        </p:nvSpPr>
        <p:spPr>
          <a:xfrm>
            <a:off x="1113234" y="3974702"/>
            <a:ext cx="7514033" cy="370284"/>
          </a:xfrm>
          <a:prstGeom prst="rect">
            <a:avLst/>
          </a:prstGeom>
        </p:spPr>
        <p:txBody>
          <a:bodyPr>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7299492" y="4412457"/>
            <a:ext cx="857250" cy="273844"/>
          </a:xfrm>
          <a:prstGeom prst="rect">
            <a:avLst/>
          </a:prstGeom>
        </p:spPr>
        <p:txBody>
          <a:bodyPr/>
          <a:lstStyle/>
          <a:p>
            <a:fld id="{2A972E04-FC5F-4A3D-B026-48D9EDD32AF4}" type="datetimeFigureOut">
              <a:rPr lang="en-AU" smtClean="0"/>
              <a:t>14/05/2024</a:t>
            </a:fld>
            <a:endParaRPr lang="en-AU"/>
          </a:p>
        </p:txBody>
      </p:sp>
      <p:sp>
        <p:nvSpPr>
          <p:cNvPr id="6" name="Footer Placeholder 5"/>
          <p:cNvSpPr>
            <a:spLocks noGrp="1"/>
          </p:cNvSpPr>
          <p:nvPr>
            <p:ph type="ftr" sz="quarter" idx="11"/>
          </p:nvPr>
        </p:nvSpPr>
        <p:spPr>
          <a:xfrm>
            <a:off x="1929210" y="4412457"/>
            <a:ext cx="5313133" cy="273844"/>
          </a:xfrm>
          <a:prstGeom prst="rect">
            <a:avLst/>
          </a:prstGeom>
        </p:spPr>
        <p:txBody>
          <a:bodyPr/>
          <a:lstStyle/>
          <a:p>
            <a:endParaRPr lang="en-AU"/>
          </a:p>
        </p:txBody>
      </p:sp>
      <p:sp>
        <p:nvSpPr>
          <p:cNvPr id="7" name="Slide Number Placeholder 6"/>
          <p:cNvSpPr>
            <a:spLocks noGrp="1"/>
          </p:cNvSpPr>
          <p:nvPr>
            <p:ph type="sldNum" sz="quarter" idx="12"/>
          </p:nvPr>
        </p:nvSpPr>
        <p:spPr>
          <a:xfrm>
            <a:off x="8213893" y="4412457"/>
            <a:ext cx="413375" cy="273844"/>
          </a:xfrm>
          <a:prstGeom prst="rect">
            <a:avLst/>
          </a:prstGeom>
        </p:spPr>
        <p:txBody>
          <a:bodyPr/>
          <a:lstStyle/>
          <a:p>
            <a:fld id="{95FE8E05-4DB4-4E2E-BD3D-1E5C9E7B28FA}" type="slidenum">
              <a:rPr lang="en-AU" smtClean="0"/>
              <a:t>‹#›</a:t>
            </a:fld>
            <a:endParaRPr lang="en-AU"/>
          </a:p>
        </p:txBody>
      </p:sp>
    </p:spTree>
    <p:extLst>
      <p:ext uri="{BB962C8B-B14F-4D97-AF65-F5344CB8AC3E}">
        <p14:creationId xmlns:p14="http://schemas.microsoft.com/office/powerpoint/2010/main" val="282979642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235" y="514350"/>
            <a:ext cx="7514033" cy="2286000"/>
          </a:xfrm>
          <a:prstGeom prst="rect">
            <a:avLst/>
          </a:prstGeom>
        </p:spPr>
        <p:txBody>
          <a:bodyPr anchor="ctr">
            <a:normAutofit/>
          </a:bodyPr>
          <a:lstStyle>
            <a:lvl1pPr algn="ctr">
              <a:defRPr sz="2400" b="0" cap="none"/>
            </a:lvl1pPr>
          </a:lstStyle>
          <a:p>
            <a:r>
              <a:rPr lang="en-US"/>
              <a:t>Click to edit Master title style</a:t>
            </a:r>
          </a:p>
        </p:txBody>
      </p:sp>
      <p:sp>
        <p:nvSpPr>
          <p:cNvPr id="3" name="Text Placeholder 2"/>
          <p:cNvSpPr>
            <a:spLocks noGrp="1"/>
          </p:cNvSpPr>
          <p:nvPr>
            <p:ph type="body" idx="1"/>
          </p:nvPr>
        </p:nvSpPr>
        <p:spPr>
          <a:xfrm>
            <a:off x="1113234" y="3257550"/>
            <a:ext cx="7514035" cy="1085850"/>
          </a:xfrm>
          <a:prstGeom prst="rect">
            <a:avLst/>
          </a:prstGeo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299492" y="4412457"/>
            <a:ext cx="857250" cy="273844"/>
          </a:xfrm>
          <a:prstGeom prst="rect">
            <a:avLst/>
          </a:prstGeom>
        </p:spPr>
        <p:txBody>
          <a:bodyPr/>
          <a:lstStyle/>
          <a:p>
            <a:fld id="{2A972E04-FC5F-4A3D-B026-48D9EDD32AF4}" type="datetimeFigureOut">
              <a:rPr lang="en-AU" smtClean="0"/>
              <a:t>14/05/2024</a:t>
            </a:fld>
            <a:endParaRPr lang="en-AU"/>
          </a:p>
        </p:txBody>
      </p:sp>
      <p:sp>
        <p:nvSpPr>
          <p:cNvPr id="5" name="Footer Placeholder 4"/>
          <p:cNvSpPr>
            <a:spLocks noGrp="1"/>
          </p:cNvSpPr>
          <p:nvPr>
            <p:ph type="ftr" sz="quarter" idx="11"/>
          </p:nvPr>
        </p:nvSpPr>
        <p:spPr>
          <a:xfrm>
            <a:off x="1929210" y="4412457"/>
            <a:ext cx="5313133" cy="273844"/>
          </a:xfrm>
          <a:prstGeom prst="rect">
            <a:avLst/>
          </a:prstGeom>
        </p:spPr>
        <p:txBody>
          <a:bodyPr/>
          <a:lstStyle/>
          <a:p>
            <a:endParaRPr lang="en-AU"/>
          </a:p>
        </p:txBody>
      </p:sp>
      <p:sp>
        <p:nvSpPr>
          <p:cNvPr id="6" name="Slide Number Placeholder 5"/>
          <p:cNvSpPr>
            <a:spLocks noGrp="1"/>
          </p:cNvSpPr>
          <p:nvPr>
            <p:ph type="sldNum" sz="quarter" idx="12"/>
          </p:nvPr>
        </p:nvSpPr>
        <p:spPr>
          <a:xfrm>
            <a:off x="8213893" y="4412457"/>
            <a:ext cx="413375" cy="273844"/>
          </a:xfrm>
          <a:prstGeom prst="rect">
            <a:avLst/>
          </a:prstGeom>
        </p:spPr>
        <p:txBody>
          <a:bodyPr/>
          <a:lstStyle/>
          <a:p>
            <a:fld id="{95FE8E05-4DB4-4E2E-BD3D-1E5C9E7B28FA}" type="slidenum">
              <a:rPr lang="en-AU" smtClean="0"/>
              <a:t>‹#›</a:t>
            </a:fld>
            <a:endParaRPr lang="en-AU"/>
          </a:p>
        </p:txBody>
      </p:sp>
    </p:spTree>
    <p:extLst>
      <p:ext uri="{BB962C8B-B14F-4D97-AF65-F5344CB8AC3E}">
        <p14:creationId xmlns:p14="http://schemas.microsoft.com/office/powerpoint/2010/main" val="96962980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198959" y="647267"/>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a:solidFill>
                  <a:schemeClr val="tx1"/>
                </a:solidFill>
                <a:effectLst/>
              </a:rPr>
              <a:t>“</a:t>
            </a:r>
          </a:p>
        </p:txBody>
      </p:sp>
      <p:sp>
        <p:nvSpPr>
          <p:cNvPr id="15" name="TextBox 14"/>
          <p:cNvSpPr txBox="1"/>
          <p:nvPr/>
        </p:nvSpPr>
        <p:spPr>
          <a:xfrm>
            <a:off x="8170069" y="2114549"/>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a:solidFill>
                  <a:schemeClr val="tx1"/>
                </a:solidFill>
                <a:effectLst/>
              </a:rPr>
              <a:t>”</a:t>
            </a:r>
          </a:p>
        </p:txBody>
      </p:sp>
      <p:sp>
        <p:nvSpPr>
          <p:cNvPr id="2" name="Title 1"/>
          <p:cNvSpPr>
            <a:spLocks noGrp="1"/>
          </p:cNvSpPr>
          <p:nvPr>
            <p:ph type="title"/>
          </p:nvPr>
        </p:nvSpPr>
        <p:spPr>
          <a:xfrm>
            <a:off x="1656159" y="514351"/>
            <a:ext cx="6742509" cy="2057399"/>
          </a:xfrm>
          <a:prstGeom prst="rect">
            <a:avLst/>
          </a:prstGeom>
        </p:spPr>
        <p:txBody>
          <a:bodyPr anchor="ctr">
            <a:normAutofit/>
          </a:bodyPr>
          <a:lstStyle>
            <a:lvl1pPr algn="ctr">
              <a:defRPr sz="2400"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1827609" y="2571749"/>
            <a:ext cx="6399611" cy="285750"/>
          </a:xfrm>
          <a:prstGeom prst="rect">
            <a:avLst/>
          </a:prstGeom>
        </p:spPr>
        <p:txBody>
          <a:bodyPr anchor="ctr">
            <a:normAutofit/>
          </a:bodyPr>
          <a:lstStyle>
            <a:lvl1pPr marL="0" indent="0">
              <a:buFontTx/>
              <a:buNone/>
              <a:defRPr sz="1350"/>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1113234" y="3257550"/>
            <a:ext cx="7514033" cy="1085850"/>
          </a:xfrm>
          <a:prstGeom prst="rect">
            <a:avLst/>
          </a:prstGeo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299492" y="4412457"/>
            <a:ext cx="857250" cy="273844"/>
          </a:xfrm>
          <a:prstGeom prst="rect">
            <a:avLst/>
          </a:prstGeom>
        </p:spPr>
        <p:txBody>
          <a:bodyPr/>
          <a:lstStyle/>
          <a:p>
            <a:fld id="{2A972E04-FC5F-4A3D-B026-48D9EDD32AF4}" type="datetimeFigureOut">
              <a:rPr lang="en-AU" smtClean="0"/>
              <a:t>14/05/2024</a:t>
            </a:fld>
            <a:endParaRPr lang="en-AU"/>
          </a:p>
        </p:txBody>
      </p:sp>
      <p:sp>
        <p:nvSpPr>
          <p:cNvPr id="5" name="Footer Placeholder 4"/>
          <p:cNvSpPr>
            <a:spLocks noGrp="1"/>
          </p:cNvSpPr>
          <p:nvPr>
            <p:ph type="ftr" sz="quarter" idx="11"/>
          </p:nvPr>
        </p:nvSpPr>
        <p:spPr>
          <a:xfrm>
            <a:off x="1929210" y="4412457"/>
            <a:ext cx="5313133" cy="273844"/>
          </a:xfrm>
          <a:prstGeom prst="rect">
            <a:avLst/>
          </a:prstGeom>
        </p:spPr>
        <p:txBody>
          <a:bodyPr/>
          <a:lstStyle/>
          <a:p>
            <a:endParaRPr lang="en-AU"/>
          </a:p>
        </p:txBody>
      </p:sp>
      <p:sp>
        <p:nvSpPr>
          <p:cNvPr id="6" name="Slide Number Placeholder 5"/>
          <p:cNvSpPr>
            <a:spLocks noGrp="1"/>
          </p:cNvSpPr>
          <p:nvPr>
            <p:ph type="sldNum" sz="quarter" idx="12"/>
          </p:nvPr>
        </p:nvSpPr>
        <p:spPr>
          <a:xfrm>
            <a:off x="8213893" y="4412457"/>
            <a:ext cx="413375" cy="273844"/>
          </a:xfrm>
          <a:prstGeom prst="rect">
            <a:avLst/>
          </a:prstGeom>
        </p:spPr>
        <p:txBody>
          <a:bodyPr/>
          <a:lstStyle/>
          <a:p>
            <a:fld id="{95FE8E05-4DB4-4E2E-BD3D-1E5C9E7B28FA}" type="slidenum">
              <a:rPr lang="en-AU" smtClean="0"/>
              <a:t>‹#›</a:t>
            </a:fld>
            <a:endParaRPr lang="en-AU"/>
          </a:p>
        </p:txBody>
      </p:sp>
    </p:spTree>
    <p:extLst>
      <p:ext uri="{BB962C8B-B14F-4D97-AF65-F5344CB8AC3E}">
        <p14:creationId xmlns:p14="http://schemas.microsoft.com/office/powerpoint/2010/main" val="424276827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235" y="2481436"/>
            <a:ext cx="7514032" cy="1101600"/>
          </a:xfrm>
          <a:prstGeom prst="rect">
            <a:avLst/>
          </a:prstGeom>
        </p:spPr>
        <p:txBody>
          <a:bodyPr anchor="b">
            <a:normAutofit/>
          </a:bodyPr>
          <a:lstStyle>
            <a:lvl1pPr algn="r">
              <a:defRPr sz="2400" b="0" cap="none"/>
            </a:lvl1pPr>
          </a:lstStyle>
          <a:p>
            <a:r>
              <a:rPr lang="en-US"/>
              <a:t>Click to edit Master title style</a:t>
            </a:r>
          </a:p>
        </p:txBody>
      </p:sp>
      <p:sp>
        <p:nvSpPr>
          <p:cNvPr id="3" name="Text Placeholder 2"/>
          <p:cNvSpPr>
            <a:spLocks noGrp="1"/>
          </p:cNvSpPr>
          <p:nvPr>
            <p:ph type="body" idx="1"/>
          </p:nvPr>
        </p:nvSpPr>
        <p:spPr>
          <a:xfrm>
            <a:off x="1113234" y="3583036"/>
            <a:ext cx="7514033" cy="645300"/>
          </a:xfrm>
          <a:prstGeom prst="rect">
            <a:avLst/>
          </a:prstGeom>
        </p:spPr>
        <p:txBody>
          <a:bodyPr anchor="t">
            <a:normAutofit/>
          </a:bodyPr>
          <a:lstStyle>
            <a:lvl1pPr marL="0" indent="0" algn="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299492" y="4412457"/>
            <a:ext cx="857250" cy="273844"/>
          </a:xfrm>
          <a:prstGeom prst="rect">
            <a:avLst/>
          </a:prstGeom>
        </p:spPr>
        <p:txBody>
          <a:bodyPr/>
          <a:lstStyle/>
          <a:p>
            <a:fld id="{2A972E04-FC5F-4A3D-B026-48D9EDD32AF4}" type="datetimeFigureOut">
              <a:rPr lang="en-AU" smtClean="0"/>
              <a:t>14/05/2024</a:t>
            </a:fld>
            <a:endParaRPr lang="en-AU"/>
          </a:p>
        </p:txBody>
      </p:sp>
      <p:sp>
        <p:nvSpPr>
          <p:cNvPr id="5" name="Footer Placeholder 4"/>
          <p:cNvSpPr>
            <a:spLocks noGrp="1"/>
          </p:cNvSpPr>
          <p:nvPr>
            <p:ph type="ftr" sz="quarter" idx="11"/>
          </p:nvPr>
        </p:nvSpPr>
        <p:spPr>
          <a:xfrm>
            <a:off x="1929210" y="4412457"/>
            <a:ext cx="5313133" cy="273844"/>
          </a:xfrm>
          <a:prstGeom prst="rect">
            <a:avLst/>
          </a:prstGeom>
        </p:spPr>
        <p:txBody>
          <a:bodyPr/>
          <a:lstStyle/>
          <a:p>
            <a:endParaRPr lang="en-AU"/>
          </a:p>
        </p:txBody>
      </p:sp>
      <p:sp>
        <p:nvSpPr>
          <p:cNvPr id="6" name="Slide Number Placeholder 5"/>
          <p:cNvSpPr>
            <a:spLocks noGrp="1"/>
          </p:cNvSpPr>
          <p:nvPr>
            <p:ph type="sldNum" sz="quarter" idx="12"/>
          </p:nvPr>
        </p:nvSpPr>
        <p:spPr>
          <a:xfrm>
            <a:off x="8213893" y="4412457"/>
            <a:ext cx="413375" cy="273844"/>
          </a:xfrm>
          <a:prstGeom prst="rect">
            <a:avLst/>
          </a:prstGeom>
        </p:spPr>
        <p:txBody>
          <a:bodyPr/>
          <a:lstStyle/>
          <a:p>
            <a:fld id="{95FE8E05-4DB4-4E2E-BD3D-1E5C9E7B28FA}" type="slidenum">
              <a:rPr lang="en-AU" smtClean="0"/>
              <a:t>‹#›</a:t>
            </a:fld>
            <a:endParaRPr lang="en-AU"/>
          </a:p>
        </p:txBody>
      </p:sp>
    </p:spTree>
    <p:extLst>
      <p:ext uri="{BB962C8B-B14F-4D97-AF65-F5344CB8AC3E}">
        <p14:creationId xmlns:p14="http://schemas.microsoft.com/office/powerpoint/2010/main" val="30487025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711AD-FC45-493A-A004-703F97FE81AD}"/>
              </a:ext>
            </a:extLst>
          </p:cNvPr>
          <p:cNvSpPr>
            <a:spLocks noGrp="1"/>
          </p:cNvSpPr>
          <p:nvPr>
            <p:ph type="title"/>
          </p:nvPr>
        </p:nvSpPr>
        <p:spPr>
          <a:xfrm>
            <a:off x="630238" y="274638"/>
            <a:ext cx="7886700" cy="993775"/>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02EA6412-C0A2-4D71-B729-8A4FDFD283B8}"/>
              </a:ext>
            </a:extLst>
          </p:cNvPr>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ACCBA90-8D3F-4D7F-9CB0-8DFEF5E680F2}"/>
              </a:ext>
            </a:extLst>
          </p:cNvPr>
          <p:cNvSpPr>
            <a:spLocks noGrp="1"/>
          </p:cNvSpPr>
          <p:nvPr>
            <p:ph sz="half" idx="2"/>
          </p:nvPr>
        </p:nvSpPr>
        <p:spPr>
          <a:xfrm>
            <a:off x="630238" y="1879600"/>
            <a:ext cx="3868737"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9C8DB8A5-9A9C-4BBC-BC0C-B011E47E5424}"/>
              </a:ext>
            </a:extLst>
          </p:cNvPr>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69BD60E-99BF-4270-BB7D-AAF365CE30CE}"/>
              </a:ext>
            </a:extLst>
          </p:cNvPr>
          <p:cNvSpPr>
            <a:spLocks noGrp="1"/>
          </p:cNvSpPr>
          <p:nvPr>
            <p:ph sz="quarter" idx="4"/>
          </p:nvPr>
        </p:nvSpPr>
        <p:spPr>
          <a:xfrm>
            <a:off x="4629150" y="1879600"/>
            <a:ext cx="3887788"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E184E4FA-1DBC-481A-9FAD-FD11CEABC3BB}"/>
              </a:ext>
            </a:extLst>
          </p:cNvPr>
          <p:cNvSpPr>
            <a:spLocks noGrp="1"/>
          </p:cNvSpPr>
          <p:nvPr>
            <p:ph type="dt" sz="half" idx="10"/>
          </p:nvPr>
        </p:nvSpPr>
        <p:spPr/>
        <p:txBody>
          <a:bodyPr/>
          <a:lstStyle/>
          <a:p>
            <a:fld id="{2A972E04-FC5F-4A3D-B026-48D9EDD32AF4}" type="datetimeFigureOut">
              <a:rPr lang="en-AU" smtClean="0"/>
              <a:t>14/05/2024</a:t>
            </a:fld>
            <a:endParaRPr lang="en-AU"/>
          </a:p>
        </p:txBody>
      </p:sp>
      <p:sp>
        <p:nvSpPr>
          <p:cNvPr id="8" name="Footer Placeholder 7">
            <a:extLst>
              <a:ext uri="{FF2B5EF4-FFF2-40B4-BE49-F238E27FC236}">
                <a16:creationId xmlns:a16="http://schemas.microsoft.com/office/drawing/2014/main" id="{4AFF5787-DA10-4932-A26A-51998D0EE1ED}"/>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9990974E-3B42-4688-9A60-D737EAB558B2}"/>
              </a:ext>
            </a:extLst>
          </p:cNvPr>
          <p:cNvSpPr>
            <a:spLocks noGrp="1"/>
          </p:cNvSpPr>
          <p:nvPr>
            <p:ph type="sldNum" sz="quarter" idx="12"/>
          </p:nvPr>
        </p:nvSpPr>
        <p:spPr/>
        <p:txBody>
          <a:bodyPr/>
          <a:lstStyle/>
          <a:p>
            <a:fld id="{95FE8E05-4DB4-4E2E-BD3D-1E5C9E7B28FA}" type="slidenum">
              <a:rPr lang="en-AU" smtClean="0"/>
              <a:t>‹#›</a:t>
            </a:fld>
            <a:endParaRPr lang="en-AU"/>
          </a:p>
        </p:txBody>
      </p:sp>
    </p:spTree>
    <p:extLst>
      <p:ext uri="{BB962C8B-B14F-4D97-AF65-F5344CB8AC3E}">
        <p14:creationId xmlns:p14="http://schemas.microsoft.com/office/powerpoint/2010/main" val="416409200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198959" y="647267"/>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a:solidFill>
                  <a:schemeClr val="tx1"/>
                </a:solidFill>
                <a:effectLst/>
              </a:rPr>
              <a:t>“</a:t>
            </a:r>
          </a:p>
        </p:txBody>
      </p:sp>
      <p:sp>
        <p:nvSpPr>
          <p:cNvPr id="15" name="TextBox 14"/>
          <p:cNvSpPr txBox="1"/>
          <p:nvPr/>
        </p:nvSpPr>
        <p:spPr>
          <a:xfrm>
            <a:off x="8170069" y="2114549"/>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a:solidFill>
                  <a:schemeClr val="tx1"/>
                </a:solidFill>
                <a:effectLst/>
              </a:rPr>
              <a:t>”</a:t>
            </a:r>
          </a:p>
        </p:txBody>
      </p:sp>
      <p:sp>
        <p:nvSpPr>
          <p:cNvPr id="2" name="Title 1"/>
          <p:cNvSpPr>
            <a:spLocks noGrp="1"/>
          </p:cNvSpPr>
          <p:nvPr>
            <p:ph type="title"/>
          </p:nvPr>
        </p:nvSpPr>
        <p:spPr>
          <a:xfrm>
            <a:off x="1656159" y="514351"/>
            <a:ext cx="6742509" cy="2057399"/>
          </a:xfrm>
          <a:prstGeom prst="rect">
            <a:avLst/>
          </a:prstGeom>
        </p:spPr>
        <p:txBody>
          <a:bodyPr anchor="ctr">
            <a:normAutofit/>
          </a:bodyPr>
          <a:lstStyle>
            <a:lvl1pPr algn="ctr">
              <a:defRPr sz="2400"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1113235" y="2914650"/>
            <a:ext cx="7514033" cy="666750"/>
          </a:xfrm>
          <a:prstGeom prst="rect">
            <a:avLst/>
          </a:prstGeom>
        </p:spPr>
        <p:txBody>
          <a:bodyPr vert="horz" lIns="91440" tIns="45720" rIns="91440" bIns="45720" rtlCol="0" anchor="b">
            <a:normAutofit/>
          </a:bodyPr>
          <a:lstStyle>
            <a:lvl1pPr algn="r">
              <a:buNone/>
              <a:defRPr lang="en-US" sz="1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13234" y="3581400"/>
            <a:ext cx="7514033" cy="762000"/>
          </a:xfrm>
          <a:prstGeom prst="rect">
            <a:avLst/>
          </a:prstGeom>
        </p:spPr>
        <p:txBody>
          <a:bodyPr anchor="t">
            <a:normAutofit/>
          </a:bodyPr>
          <a:lstStyle>
            <a:lvl1pPr marL="0" indent="0" algn="r">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299492" y="4412457"/>
            <a:ext cx="857250" cy="273844"/>
          </a:xfrm>
          <a:prstGeom prst="rect">
            <a:avLst/>
          </a:prstGeom>
        </p:spPr>
        <p:txBody>
          <a:bodyPr/>
          <a:lstStyle/>
          <a:p>
            <a:fld id="{2A972E04-FC5F-4A3D-B026-48D9EDD32AF4}" type="datetimeFigureOut">
              <a:rPr lang="en-AU" smtClean="0"/>
              <a:t>14/05/2024</a:t>
            </a:fld>
            <a:endParaRPr lang="en-AU"/>
          </a:p>
        </p:txBody>
      </p:sp>
      <p:sp>
        <p:nvSpPr>
          <p:cNvPr id="5" name="Footer Placeholder 4"/>
          <p:cNvSpPr>
            <a:spLocks noGrp="1"/>
          </p:cNvSpPr>
          <p:nvPr>
            <p:ph type="ftr" sz="quarter" idx="11"/>
          </p:nvPr>
        </p:nvSpPr>
        <p:spPr>
          <a:xfrm>
            <a:off x="1929210" y="4412457"/>
            <a:ext cx="5313133" cy="273844"/>
          </a:xfrm>
          <a:prstGeom prst="rect">
            <a:avLst/>
          </a:prstGeom>
        </p:spPr>
        <p:txBody>
          <a:bodyPr/>
          <a:lstStyle/>
          <a:p>
            <a:endParaRPr lang="en-AU"/>
          </a:p>
        </p:txBody>
      </p:sp>
      <p:sp>
        <p:nvSpPr>
          <p:cNvPr id="6" name="Slide Number Placeholder 5"/>
          <p:cNvSpPr>
            <a:spLocks noGrp="1"/>
          </p:cNvSpPr>
          <p:nvPr>
            <p:ph type="sldNum" sz="quarter" idx="12"/>
          </p:nvPr>
        </p:nvSpPr>
        <p:spPr>
          <a:xfrm>
            <a:off x="8213893" y="4412457"/>
            <a:ext cx="413375" cy="273844"/>
          </a:xfrm>
          <a:prstGeom prst="rect">
            <a:avLst/>
          </a:prstGeom>
        </p:spPr>
        <p:txBody>
          <a:bodyPr/>
          <a:lstStyle/>
          <a:p>
            <a:fld id="{95FE8E05-4DB4-4E2E-BD3D-1E5C9E7B28FA}" type="slidenum">
              <a:rPr lang="en-AU" smtClean="0"/>
              <a:t>‹#›</a:t>
            </a:fld>
            <a:endParaRPr lang="en-AU"/>
          </a:p>
        </p:txBody>
      </p:sp>
    </p:spTree>
    <p:extLst>
      <p:ext uri="{BB962C8B-B14F-4D97-AF65-F5344CB8AC3E}">
        <p14:creationId xmlns:p14="http://schemas.microsoft.com/office/powerpoint/2010/main" val="320014118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235" y="514350"/>
            <a:ext cx="7514034" cy="2045494"/>
          </a:xfrm>
          <a:prstGeom prst="rect">
            <a:avLst/>
          </a:prstGeom>
        </p:spPr>
        <p:txBody>
          <a:bodyPr vert="horz" lIns="91440" tIns="45720" rIns="91440" bIns="45720" rtlCol="0" anchor="ctr">
            <a:normAutofit/>
          </a:bodyPr>
          <a:lstStyle>
            <a:lvl1pPr>
              <a:defRPr lang="en-US" b="0" dirty="0"/>
            </a:lvl1pPr>
          </a:lstStyle>
          <a:p>
            <a:pPr marL="0" lvl="0"/>
            <a:r>
              <a:rPr lang="en-US"/>
              <a:t>Click to edit Master title style</a:t>
            </a:r>
          </a:p>
        </p:txBody>
      </p:sp>
      <p:sp>
        <p:nvSpPr>
          <p:cNvPr id="10" name="Text Placeholder 9"/>
          <p:cNvSpPr>
            <a:spLocks noGrp="1"/>
          </p:cNvSpPr>
          <p:nvPr>
            <p:ph type="body" sz="quarter" idx="13"/>
          </p:nvPr>
        </p:nvSpPr>
        <p:spPr>
          <a:xfrm>
            <a:off x="1113234" y="2628900"/>
            <a:ext cx="7514035" cy="628650"/>
          </a:xfrm>
          <a:prstGeom prst="rect">
            <a:avLst/>
          </a:prstGeom>
        </p:spPr>
        <p:txBody>
          <a:bodyPr vert="horz" lIns="91440" tIns="45720" rIns="91440" bIns="45720" rtlCol="0" anchor="b">
            <a:normAutofit/>
          </a:bodyPr>
          <a:lstStyle>
            <a:lvl1pPr>
              <a:buNone/>
              <a:defRPr lang="en-US" sz="21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13234" y="3257550"/>
            <a:ext cx="7514035" cy="1085850"/>
          </a:xfrm>
          <a:prstGeom prst="rect">
            <a:avLst/>
          </a:prstGeo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299492" y="4412457"/>
            <a:ext cx="857250" cy="273844"/>
          </a:xfrm>
          <a:prstGeom prst="rect">
            <a:avLst/>
          </a:prstGeom>
        </p:spPr>
        <p:txBody>
          <a:bodyPr/>
          <a:lstStyle/>
          <a:p>
            <a:fld id="{2A972E04-FC5F-4A3D-B026-48D9EDD32AF4}" type="datetimeFigureOut">
              <a:rPr lang="en-AU" smtClean="0"/>
              <a:t>14/05/2024</a:t>
            </a:fld>
            <a:endParaRPr lang="en-AU"/>
          </a:p>
        </p:txBody>
      </p:sp>
      <p:sp>
        <p:nvSpPr>
          <p:cNvPr id="5" name="Footer Placeholder 4"/>
          <p:cNvSpPr>
            <a:spLocks noGrp="1"/>
          </p:cNvSpPr>
          <p:nvPr>
            <p:ph type="ftr" sz="quarter" idx="11"/>
          </p:nvPr>
        </p:nvSpPr>
        <p:spPr>
          <a:xfrm>
            <a:off x="1929210" y="4412457"/>
            <a:ext cx="5313133" cy="273844"/>
          </a:xfrm>
          <a:prstGeom prst="rect">
            <a:avLst/>
          </a:prstGeom>
        </p:spPr>
        <p:txBody>
          <a:bodyPr/>
          <a:lstStyle/>
          <a:p>
            <a:endParaRPr lang="en-AU"/>
          </a:p>
        </p:txBody>
      </p:sp>
      <p:sp>
        <p:nvSpPr>
          <p:cNvPr id="6" name="Slide Number Placeholder 5"/>
          <p:cNvSpPr>
            <a:spLocks noGrp="1"/>
          </p:cNvSpPr>
          <p:nvPr>
            <p:ph type="sldNum" sz="quarter" idx="12"/>
          </p:nvPr>
        </p:nvSpPr>
        <p:spPr>
          <a:xfrm>
            <a:off x="8213893" y="4412457"/>
            <a:ext cx="413375" cy="273844"/>
          </a:xfrm>
          <a:prstGeom prst="rect">
            <a:avLst/>
          </a:prstGeom>
        </p:spPr>
        <p:txBody>
          <a:bodyPr/>
          <a:lstStyle/>
          <a:p>
            <a:fld id="{95FE8E05-4DB4-4E2E-BD3D-1E5C9E7B28FA}" type="slidenum">
              <a:rPr lang="en-AU" smtClean="0"/>
              <a:t>‹#›</a:t>
            </a:fld>
            <a:endParaRPr lang="en-AU"/>
          </a:p>
        </p:txBody>
      </p:sp>
    </p:spTree>
    <p:extLst>
      <p:ext uri="{BB962C8B-B14F-4D97-AF65-F5344CB8AC3E}">
        <p14:creationId xmlns:p14="http://schemas.microsoft.com/office/powerpoint/2010/main" val="271659284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13232" y="600076"/>
            <a:ext cx="7514035" cy="1314449"/>
          </a:xfrm>
          <a:prstGeom prst="rect">
            <a:avLst/>
          </a:prstGeom>
        </p:spPr>
        <p:txBody>
          <a:bodyPr/>
          <a:lstStyle>
            <a:lvl1pPr algn="ctr">
              <a:defRPr/>
            </a:lvl1pPr>
          </a:lstStyle>
          <a:p>
            <a:r>
              <a:rPr lang="en-US"/>
              <a:t>Click to edit Master title style</a:t>
            </a:r>
          </a:p>
        </p:txBody>
      </p:sp>
      <p:sp>
        <p:nvSpPr>
          <p:cNvPr id="3" name="Vertical Text Placeholder 2"/>
          <p:cNvSpPr>
            <a:spLocks noGrp="1"/>
          </p:cNvSpPr>
          <p:nvPr>
            <p:ph type="body" orient="vert" idx="1"/>
          </p:nvPr>
        </p:nvSpPr>
        <p:spPr>
          <a:xfrm>
            <a:off x="1113233" y="2000250"/>
            <a:ext cx="7514035" cy="2343151"/>
          </a:xfrm>
          <a:prstGeom prst="rect">
            <a:avLst/>
          </a:prstGeo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7299492" y="4412457"/>
            <a:ext cx="857250" cy="273844"/>
          </a:xfrm>
          <a:prstGeom prst="rect">
            <a:avLst/>
          </a:prstGeom>
        </p:spPr>
        <p:txBody>
          <a:bodyPr/>
          <a:lstStyle/>
          <a:p>
            <a:fld id="{2A972E04-FC5F-4A3D-B026-48D9EDD32AF4}" type="datetimeFigureOut">
              <a:rPr lang="en-AU" smtClean="0"/>
              <a:t>14/05/2024</a:t>
            </a:fld>
            <a:endParaRPr lang="en-AU"/>
          </a:p>
        </p:txBody>
      </p:sp>
      <p:sp>
        <p:nvSpPr>
          <p:cNvPr id="5" name="Footer Placeholder 4"/>
          <p:cNvSpPr>
            <a:spLocks noGrp="1"/>
          </p:cNvSpPr>
          <p:nvPr>
            <p:ph type="ftr" sz="quarter" idx="11"/>
          </p:nvPr>
        </p:nvSpPr>
        <p:spPr>
          <a:xfrm>
            <a:off x="1929210" y="4412457"/>
            <a:ext cx="5313133" cy="273844"/>
          </a:xfrm>
          <a:prstGeom prst="rect">
            <a:avLst/>
          </a:prstGeom>
        </p:spPr>
        <p:txBody>
          <a:bodyPr/>
          <a:lstStyle/>
          <a:p>
            <a:endParaRPr lang="en-AU"/>
          </a:p>
        </p:txBody>
      </p:sp>
      <p:sp>
        <p:nvSpPr>
          <p:cNvPr id="6" name="Slide Number Placeholder 5"/>
          <p:cNvSpPr>
            <a:spLocks noGrp="1"/>
          </p:cNvSpPr>
          <p:nvPr>
            <p:ph type="sldNum" sz="quarter" idx="12"/>
          </p:nvPr>
        </p:nvSpPr>
        <p:spPr>
          <a:xfrm>
            <a:off x="8213893" y="4412457"/>
            <a:ext cx="413375" cy="273844"/>
          </a:xfrm>
          <a:prstGeom prst="rect">
            <a:avLst/>
          </a:prstGeom>
        </p:spPr>
        <p:txBody>
          <a:bodyPr/>
          <a:lstStyle/>
          <a:p>
            <a:fld id="{95FE8E05-4DB4-4E2E-BD3D-1E5C9E7B28FA}" type="slidenum">
              <a:rPr lang="en-AU" smtClean="0"/>
              <a:t>‹#›</a:t>
            </a:fld>
            <a:endParaRPr lang="en-AU"/>
          </a:p>
        </p:txBody>
      </p:sp>
    </p:spTree>
    <p:extLst>
      <p:ext uri="{BB962C8B-B14F-4D97-AF65-F5344CB8AC3E}">
        <p14:creationId xmlns:p14="http://schemas.microsoft.com/office/powerpoint/2010/main" val="404225865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9492" y="514350"/>
            <a:ext cx="1327777" cy="3829050"/>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1113234" y="514350"/>
            <a:ext cx="6014807" cy="3829050"/>
          </a:xfrm>
          <a:prstGeom prst="rect">
            <a:avLst/>
          </a:prstGeo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7299492" y="4412457"/>
            <a:ext cx="857250" cy="273844"/>
          </a:xfrm>
          <a:prstGeom prst="rect">
            <a:avLst/>
          </a:prstGeom>
        </p:spPr>
        <p:txBody>
          <a:bodyPr/>
          <a:lstStyle/>
          <a:p>
            <a:fld id="{2A972E04-FC5F-4A3D-B026-48D9EDD32AF4}" type="datetimeFigureOut">
              <a:rPr lang="en-AU" smtClean="0"/>
              <a:t>14/05/2024</a:t>
            </a:fld>
            <a:endParaRPr lang="en-AU"/>
          </a:p>
        </p:txBody>
      </p:sp>
      <p:sp>
        <p:nvSpPr>
          <p:cNvPr id="5" name="Footer Placeholder 4"/>
          <p:cNvSpPr>
            <a:spLocks noGrp="1"/>
          </p:cNvSpPr>
          <p:nvPr>
            <p:ph type="ftr" sz="quarter" idx="11"/>
          </p:nvPr>
        </p:nvSpPr>
        <p:spPr>
          <a:xfrm>
            <a:off x="1929210" y="4412457"/>
            <a:ext cx="5313133" cy="273844"/>
          </a:xfrm>
          <a:prstGeom prst="rect">
            <a:avLst/>
          </a:prstGeom>
        </p:spPr>
        <p:txBody>
          <a:bodyPr/>
          <a:lstStyle/>
          <a:p>
            <a:endParaRPr lang="en-AU"/>
          </a:p>
        </p:txBody>
      </p:sp>
      <p:sp>
        <p:nvSpPr>
          <p:cNvPr id="6" name="Slide Number Placeholder 5"/>
          <p:cNvSpPr>
            <a:spLocks noGrp="1"/>
          </p:cNvSpPr>
          <p:nvPr>
            <p:ph type="sldNum" sz="quarter" idx="12"/>
          </p:nvPr>
        </p:nvSpPr>
        <p:spPr>
          <a:xfrm>
            <a:off x="8213893" y="4412457"/>
            <a:ext cx="413375" cy="273844"/>
          </a:xfrm>
          <a:prstGeom prst="rect">
            <a:avLst/>
          </a:prstGeom>
        </p:spPr>
        <p:txBody>
          <a:bodyPr/>
          <a:lstStyle/>
          <a:p>
            <a:fld id="{95FE8E05-4DB4-4E2E-BD3D-1E5C9E7B28FA}" type="slidenum">
              <a:rPr lang="en-AU" smtClean="0"/>
              <a:t>‹#›</a:t>
            </a:fld>
            <a:endParaRPr lang="en-AU"/>
          </a:p>
        </p:txBody>
      </p:sp>
    </p:spTree>
    <p:extLst>
      <p:ext uri="{BB962C8B-B14F-4D97-AF65-F5344CB8AC3E}">
        <p14:creationId xmlns:p14="http://schemas.microsoft.com/office/powerpoint/2010/main" val="80024043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Quote" preserve="1">
  <p:cSld name="Quote">
    <p:spTree>
      <p:nvGrpSpPr>
        <p:cNvPr id="1" name="Shape 22"/>
        <p:cNvGrpSpPr/>
        <p:nvPr/>
      </p:nvGrpSpPr>
      <p:grpSpPr>
        <a:xfrm>
          <a:off x="0" y="0"/>
          <a:ext cx="0" cy="0"/>
          <a:chOff x="0" y="0"/>
          <a:chExt cx="0" cy="0"/>
        </a:xfrm>
      </p:grpSpPr>
      <p:sp>
        <p:nvSpPr>
          <p:cNvPr id="23" name="Google Shape;23;p4"/>
          <p:cNvSpPr txBox="1">
            <a:spLocks noGrp="1"/>
          </p:cNvSpPr>
          <p:nvPr>
            <p:ph type="body" idx="1"/>
          </p:nvPr>
        </p:nvSpPr>
        <p:spPr>
          <a:xfrm>
            <a:off x="4515075" y="605875"/>
            <a:ext cx="3999000" cy="819900"/>
          </a:xfrm>
          <a:prstGeom prst="rect">
            <a:avLst/>
          </a:prstGeom>
        </p:spPr>
        <p:txBody>
          <a:bodyPr spcFirstLastPara="1" wrap="square" lIns="0" tIns="0" rIns="0" bIns="0" anchor="t" anchorCtr="0">
            <a:noAutofit/>
          </a:bodyPr>
          <a:lstStyle>
            <a:lvl1pPr marL="457189" lvl="0" indent="-380990" rtl="0">
              <a:spcBef>
                <a:spcPts val="0"/>
              </a:spcBef>
              <a:spcAft>
                <a:spcPts val="0"/>
              </a:spcAft>
              <a:buClr>
                <a:schemeClr val="accent6"/>
              </a:buClr>
              <a:buSzPts val="2400"/>
              <a:buFont typeface="Kulim Park SemiBold"/>
              <a:buChar char="▸"/>
              <a:defRPr>
                <a:solidFill>
                  <a:schemeClr val="accent6"/>
                </a:solidFill>
                <a:latin typeface="Kulim Park SemiBold"/>
                <a:ea typeface="Kulim Park SemiBold"/>
                <a:cs typeface="Kulim Park SemiBold"/>
                <a:sym typeface="Kulim Park SemiBold"/>
              </a:defRPr>
            </a:lvl1pPr>
            <a:lvl2pPr marL="914378" lvl="1" indent="-380990" rtl="0">
              <a:spcBef>
                <a:spcPts val="800"/>
              </a:spcBef>
              <a:spcAft>
                <a:spcPts val="0"/>
              </a:spcAft>
              <a:buClr>
                <a:schemeClr val="accent6"/>
              </a:buClr>
              <a:buSzPts val="2400"/>
              <a:buFont typeface="Kulim Park SemiBold"/>
              <a:buChar char="▹"/>
              <a:defRPr>
                <a:solidFill>
                  <a:schemeClr val="accent6"/>
                </a:solidFill>
                <a:latin typeface="Kulim Park SemiBold"/>
                <a:ea typeface="Kulim Park SemiBold"/>
                <a:cs typeface="Kulim Park SemiBold"/>
                <a:sym typeface="Kulim Park SemiBold"/>
              </a:defRPr>
            </a:lvl2pPr>
            <a:lvl3pPr marL="1371566" lvl="2" indent="-380990" rtl="0">
              <a:spcBef>
                <a:spcPts val="800"/>
              </a:spcBef>
              <a:spcAft>
                <a:spcPts val="0"/>
              </a:spcAft>
              <a:buClr>
                <a:schemeClr val="accent6"/>
              </a:buClr>
              <a:buSzPts val="2400"/>
              <a:buFont typeface="Kulim Park SemiBold"/>
              <a:buChar char="■"/>
              <a:defRPr>
                <a:solidFill>
                  <a:schemeClr val="accent6"/>
                </a:solidFill>
                <a:latin typeface="Kulim Park SemiBold"/>
                <a:ea typeface="Kulim Park SemiBold"/>
                <a:cs typeface="Kulim Park SemiBold"/>
                <a:sym typeface="Kulim Park SemiBold"/>
              </a:defRPr>
            </a:lvl3pPr>
            <a:lvl4pPr marL="1828754" lvl="3" indent="-380990" rtl="0">
              <a:spcBef>
                <a:spcPts val="800"/>
              </a:spcBef>
              <a:spcAft>
                <a:spcPts val="0"/>
              </a:spcAft>
              <a:buClr>
                <a:schemeClr val="accent6"/>
              </a:buClr>
              <a:buSzPts val="2400"/>
              <a:buFont typeface="Kulim Park SemiBold"/>
              <a:buChar char="●"/>
              <a:defRPr>
                <a:solidFill>
                  <a:schemeClr val="accent6"/>
                </a:solidFill>
                <a:latin typeface="Kulim Park SemiBold"/>
                <a:ea typeface="Kulim Park SemiBold"/>
                <a:cs typeface="Kulim Park SemiBold"/>
                <a:sym typeface="Kulim Park SemiBold"/>
              </a:defRPr>
            </a:lvl4pPr>
            <a:lvl5pPr marL="2285943" lvl="4" indent="-380990" rtl="0">
              <a:spcBef>
                <a:spcPts val="800"/>
              </a:spcBef>
              <a:spcAft>
                <a:spcPts val="0"/>
              </a:spcAft>
              <a:buClr>
                <a:schemeClr val="accent6"/>
              </a:buClr>
              <a:buSzPts val="2400"/>
              <a:buFont typeface="Kulim Park SemiBold"/>
              <a:buChar char="○"/>
              <a:defRPr>
                <a:solidFill>
                  <a:schemeClr val="accent6"/>
                </a:solidFill>
                <a:latin typeface="Kulim Park SemiBold"/>
                <a:ea typeface="Kulim Park SemiBold"/>
                <a:cs typeface="Kulim Park SemiBold"/>
                <a:sym typeface="Kulim Park SemiBold"/>
              </a:defRPr>
            </a:lvl5pPr>
            <a:lvl6pPr marL="2743132" lvl="5" indent="-380990" rtl="0">
              <a:spcBef>
                <a:spcPts val="800"/>
              </a:spcBef>
              <a:spcAft>
                <a:spcPts val="0"/>
              </a:spcAft>
              <a:buClr>
                <a:schemeClr val="accent6"/>
              </a:buClr>
              <a:buSzPts val="2400"/>
              <a:buFont typeface="Kulim Park SemiBold"/>
              <a:buChar char="■"/>
              <a:defRPr>
                <a:solidFill>
                  <a:schemeClr val="accent6"/>
                </a:solidFill>
                <a:latin typeface="Kulim Park SemiBold"/>
                <a:ea typeface="Kulim Park SemiBold"/>
                <a:cs typeface="Kulim Park SemiBold"/>
                <a:sym typeface="Kulim Park SemiBold"/>
              </a:defRPr>
            </a:lvl6pPr>
            <a:lvl7pPr marL="3200320" lvl="6" indent="-380990" rtl="0">
              <a:spcBef>
                <a:spcPts val="800"/>
              </a:spcBef>
              <a:spcAft>
                <a:spcPts val="0"/>
              </a:spcAft>
              <a:buClr>
                <a:schemeClr val="accent6"/>
              </a:buClr>
              <a:buSzPts val="2400"/>
              <a:buFont typeface="Kulim Park SemiBold"/>
              <a:buChar char="●"/>
              <a:defRPr>
                <a:solidFill>
                  <a:schemeClr val="accent6"/>
                </a:solidFill>
                <a:latin typeface="Kulim Park SemiBold"/>
                <a:ea typeface="Kulim Park SemiBold"/>
                <a:cs typeface="Kulim Park SemiBold"/>
                <a:sym typeface="Kulim Park SemiBold"/>
              </a:defRPr>
            </a:lvl7pPr>
            <a:lvl8pPr marL="3657509" lvl="7" indent="-380990" rtl="0">
              <a:spcBef>
                <a:spcPts val="800"/>
              </a:spcBef>
              <a:spcAft>
                <a:spcPts val="0"/>
              </a:spcAft>
              <a:buClr>
                <a:schemeClr val="accent6"/>
              </a:buClr>
              <a:buSzPts val="2400"/>
              <a:buFont typeface="Kulim Park SemiBold"/>
              <a:buChar char="○"/>
              <a:defRPr>
                <a:solidFill>
                  <a:schemeClr val="accent6"/>
                </a:solidFill>
                <a:latin typeface="Kulim Park SemiBold"/>
                <a:ea typeface="Kulim Park SemiBold"/>
                <a:cs typeface="Kulim Park SemiBold"/>
                <a:sym typeface="Kulim Park SemiBold"/>
              </a:defRPr>
            </a:lvl8pPr>
            <a:lvl9pPr marL="4114697" lvl="8" indent="-380990" rtl="0">
              <a:spcBef>
                <a:spcPts val="800"/>
              </a:spcBef>
              <a:spcAft>
                <a:spcPts val="800"/>
              </a:spcAft>
              <a:buClr>
                <a:schemeClr val="accent6"/>
              </a:buClr>
              <a:buSzPts val="2400"/>
              <a:buFont typeface="Kulim Park SemiBold"/>
              <a:buChar char="■"/>
              <a:defRPr>
                <a:solidFill>
                  <a:schemeClr val="accent6"/>
                </a:solidFill>
                <a:latin typeface="Kulim Park SemiBold"/>
                <a:ea typeface="Kulim Park SemiBold"/>
                <a:cs typeface="Kulim Park SemiBold"/>
                <a:sym typeface="Kulim Park SemiBold"/>
              </a:defRPr>
            </a:lvl9pPr>
          </a:lstStyle>
          <a:p>
            <a:pPr lvl="0"/>
            <a:r>
              <a:rPr lang="en-US"/>
              <a:t>Click to edit Master text styles</a:t>
            </a:r>
          </a:p>
        </p:txBody>
      </p:sp>
      <p:sp>
        <p:nvSpPr>
          <p:cNvPr id="24" name="Google Shape;24;p4"/>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algn="r"/>
            <a:fld id="{00000000-1234-1234-1234-123412341234}" type="slidenum">
              <a:rPr lang="en" sz="1300" b="1" smtClean="0">
                <a:solidFill>
                  <a:srgbClr val="021028"/>
                </a:solidFill>
                <a:latin typeface="Open Sans"/>
                <a:ea typeface="Open Sans"/>
                <a:cs typeface="Open Sans"/>
                <a:sym typeface="Open Sans"/>
              </a:rPr>
              <a:pPr algn="r"/>
              <a:t>‹#›</a:t>
            </a:fld>
            <a:endParaRPr lang="en" sz="1300" b="1">
              <a:solidFill>
                <a:srgbClr val="021028"/>
              </a:solidFill>
              <a:latin typeface="Open Sans"/>
              <a:ea typeface="Open Sans"/>
              <a:cs typeface="Open Sans"/>
              <a:sym typeface="Open Sans"/>
            </a:endParaRPr>
          </a:p>
        </p:txBody>
      </p:sp>
      <p:sp>
        <p:nvSpPr>
          <p:cNvPr id="2" name="Rectangle 1">
            <a:extLst>
              <a:ext uri="{FF2B5EF4-FFF2-40B4-BE49-F238E27FC236}">
                <a16:creationId xmlns:a16="http://schemas.microsoft.com/office/drawing/2014/main" id="{A00F456D-F6E2-4249-A704-D16129925DB0}"/>
              </a:ext>
            </a:extLst>
          </p:cNvPr>
          <p:cNvSpPr/>
          <p:nvPr userDrawn="1"/>
        </p:nvSpPr>
        <p:spPr>
          <a:xfrm>
            <a:off x="3013364" y="0"/>
            <a:ext cx="6324599" cy="5198918"/>
          </a:xfrm>
          <a:custGeom>
            <a:avLst/>
            <a:gdLst>
              <a:gd name="connsiteX0" fmla="*/ 0 w 7734301"/>
              <a:gd name="connsiteY0" fmla="*/ 0 h 6857972"/>
              <a:gd name="connsiteX1" fmla="*/ 7734301 w 7734301"/>
              <a:gd name="connsiteY1" fmla="*/ 0 h 6857972"/>
              <a:gd name="connsiteX2" fmla="*/ 7734301 w 7734301"/>
              <a:gd name="connsiteY2" fmla="*/ 6857972 h 6857972"/>
              <a:gd name="connsiteX3" fmla="*/ 0 w 7734301"/>
              <a:gd name="connsiteY3" fmla="*/ 6857972 h 6857972"/>
              <a:gd name="connsiteX4" fmla="*/ 0 w 7734301"/>
              <a:gd name="connsiteY4" fmla="*/ 0 h 6857972"/>
              <a:gd name="connsiteX0" fmla="*/ 0 w 7734301"/>
              <a:gd name="connsiteY0" fmla="*/ 0 h 6857972"/>
              <a:gd name="connsiteX1" fmla="*/ 7734301 w 7734301"/>
              <a:gd name="connsiteY1" fmla="*/ 0 h 6857972"/>
              <a:gd name="connsiteX2" fmla="*/ 7734301 w 7734301"/>
              <a:gd name="connsiteY2" fmla="*/ 6857972 h 6857972"/>
              <a:gd name="connsiteX3" fmla="*/ 609600 w 7734301"/>
              <a:gd name="connsiteY3" fmla="*/ 5981672 h 6857972"/>
              <a:gd name="connsiteX4" fmla="*/ 0 w 7734301"/>
              <a:gd name="connsiteY4" fmla="*/ 0 h 6857972"/>
              <a:gd name="connsiteX0" fmla="*/ 0 w 7734301"/>
              <a:gd name="connsiteY0" fmla="*/ 0 h 6857972"/>
              <a:gd name="connsiteX1" fmla="*/ 7734301 w 7734301"/>
              <a:gd name="connsiteY1" fmla="*/ 0 h 6857972"/>
              <a:gd name="connsiteX2" fmla="*/ 7734301 w 7734301"/>
              <a:gd name="connsiteY2" fmla="*/ 6857972 h 6857972"/>
              <a:gd name="connsiteX3" fmla="*/ 1371600 w 7734301"/>
              <a:gd name="connsiteY3" fmla="*/ 4829147 h 6857972"/>
              <a:gd name="connsiteX4" fmla="*/ 0 w 7734301"/>
              <a:gd name="connsiteY4" fmla="*/ 0 h 6857972"/>
              <a:gd name="connsiteX0" fmla="*/ 0 w 7734301"/>
              <a:gd name="connsiteY0" fmla="*/ 0 h 6857972"/>
              <a:gd name="connsiteX1" fmla="*/ 7734301 w 7734301"/>
              <a:gd name="connsiteY1" fmla="*/ 0 h 6857972"/>
              <a:gd name="connsiteX2" fmla="*/ 7734301 w 7734301"/>
              <a:gd name="connsiteY2" fmla="*/ 6857972 h 6857972"/>
              <a:gd name="connsiteX3" fmla="*/ 1857375 w 7734301"/>
              <a:gd name="connsiteY3" fmla="*/ 4152872 h 6857972"/>
              <a:gd name="connsiteX4" fmla="*/ 0 w 7734301"/>
              <a:gd name="connsiteY4" fmla="*/ 0 h 6857972"/>
              <a:gd name="connsiteX0" fmla="*/ 0 w 7734301"/>
              <a:gd name="connsiteY0" fmla="*/ 0 h 6857972"/>
              <a:gd name="connsiteX1" fmla="*/ 7734301 w 7734301"/>
              <a:gd name="connsiteY1" fmla="*/ 0 h 6857972"/>
              <a:gd name="connsiteX2" fmla="*/ 7734301 w 7734301"/>
              <a:gd name="connsiteY2" fmla="*/ 6857972 h 6857972"/>
              <a:gd name="connsiteX3" fmla="*/ 38100 w 7734301"/>
              <a:gd name="connsiteY3" fmla="*/ 4476722 h 6857972"/>
              <a:gd name="connsiteX4" fmla="*/ 0 w 7734301"/>
              <a:gd name="connsiteY4" fmla="*/ 0 h 6857972"/>
              <a:gd name="connsiteX0" fmla="*/ 981075 w 7696201"/>
              <a:gd name="connsiteY0" fmla="*/ 209550 h 6857972"/>
              <a:gd name="connsiteX1" fmla="*/ 7696201 w 7696201"/>
              <a:gd name="connsiteY1" fmla="*/ 0 h 6857972"/>
              <a:gd name="connsiteX2" fmla="*/ 7696201 w 7696201"/>
              <a:gd name="connsiteY2" fmla="*/ 6857972 h 6857972"/>
              <a:gd name="connsiteX3" fmla="*/ 0 w 7696201"/>
              <a:gd name="connsiteY3" fmla="*/ 4476722 h 6857972"/>
              <a:gd name="connsiteX4" fmla="*/ 981075 w 7696201"/>
              <a:gd name="connsiteY4" fmla="*/ 209550 h 6857972"/>
              <a:gd name="connsiteX0" fmla="*/ 752475 w 7696201"/>
              <a:gd name="connsiteY0" fmla="*/ 9525 h 6857972"/>
              <a:gd name="connsiteX1" fmla="*/ 7696201 w 7696201"/>
              <a:gd name="connsiteY1" fmla="*/ 0 h 6857972"/>
              <a:gd name="connsiteX2" fmla="*/ 7696201 w 7696201"/>
              <a:gd name="connsiteY2" fmla="*/ 6857972 h 6857972"/>
              <a:gd name="connsiteX3" fmla="*/ 0 w 7696201"/>
              <a:gd name="connsiteY3" fmla="*/ 4476722 h 6857972"/>
              <a:gd name="connsiteX4" fmla="*/ 752475 w 7696201"/>
              <a:gd name="connsiteY4" fmla="*/ 9525 h 6857972"/>
              <a:gd name="connsiteX0" fmla="*/ 752475 w 7696201"/>
              <a:gd name="connsiteY0" fmla="*/ 9525 h 6857972"/>
              <a:gd name="connsiteX1" fmla="*/ 7696201 w 7696201"/>
              <a:gd name="connsiteY1" fmla="*/ 0 h 6857972"/>
              <a:gd name="connsiteX2" fmla="*/ 7696201 w 7696201"/>
              <a:gd name="connsiteY2" fmla="*/ 6857972 h 6857972"/>
              <a:gd name="connsiteX3" fmla="*/ 0 w 7696201"/>
              <a:gd name="connsiteY3" fmla="*/ 4476722 h 6857972"/>
              <a:gd name="connsiteX4" fmla="*/ 752475 w 7696201"/>
              <a:gd name="connsiteY4" fmla="*/ 9525 h 6857972"/>
              <a:gd name="connsiteX0" fmla="*/ 752475 w 7696201"/>
              <a:gd name="connsiteY0" fmla="*/ 9525 h 4476722"/>
              <a:gd name="connsiteX1" fmla="*/ 7696201 w 7696201"/>
              <a:gd name="connsiteY1" fmla="*/ 0 h 4476722"/>
              <a:gd name="connsiteX2" fmla="*/ 1905001 w 7696201"/>
              <a:gd name="connsiteY2" fmla="*/ 3676622 h 4476722"/>
              <a:gd name="connsiteX3" fmla="*/ 0 w 7696201"/>
              <a:gd name="connsiteY3" fmla="*/ 4476722 h 4476722"/>
              <a:gd name="connsiteX4" fmla="*/ 752475 w 7696201"/>
              <a:gd name="connsiteY4" fmla="*/ 9525 h 4476722"/>
              <a:gd name="connsiteX0" fmla="*/ 752475 w 7696201"/>
              <a:gd name="connsiteY0" fmla="*/ 9525 h 4476722"/>
              <a:gd name="connsiteX1" fmla="*/ 7696201 w 7696201"/>
              <a:gd name="connsiteY1" fmla="*/ 0 h 4476722"/>
              <a:gd name="connsiteX2" fmla="*/ 1847851 w 7696201"/>
              <a:gd name="connsiteY2" fmla="*/ 3771872 h 4476722"/>
              <a:gd name="connsiteX3" fmla="*/ 0 w 7696201"/>
              <a:gd name="connsiteY3" fmla="*/ 4476722 h 4476722"/>
              <a:gd name="connsiteX4" fmla="*/ 752475 w 7696201"/>
              <a:gd name="connsiteY4" fmla="*/ 9525 h 4476722"/>
              <a:gd name="connsiteX0" fmla="*/ 752475 w 7696201"/>
              <a:gd name="connsiteY0" fmla="*/ 9525 h 4476722"/>
              <a:gd name="connsiteX1" fmla="*/ 7696201 w 7696201"/>
              <a:gd name="connsiteY1" fmla="*/ 0 h 4476722"/>
              <a:gd name="connsiteX2" fmla="*/ 1847851 w 7696201"/>
              <a:gd name="connsiteY2" fmla="*/ 3771872 h 4476722"/>
              <a:gd name="connsiteX3" fmla="*/ 1838326 w 7696201"/>
              <a:gd name="connsiteY3" fmla="*/ 3743325 h 4476722"/>
              <a:gd name="connsiteX4" fmla="*/ 0 w 7696201"/>
              <a:gd name="connsiteY4" fmla="*/ 4476722 h 4476722"/>
              <a:gd name="connsiteX5" fmla="*/ 752475 w 7696201"/>
              <a:gd name="connsiteY5" fmla="*/ 9525 h 4476722"/>
              <a:gd name="connsiteX0" fmla="*/ 752475 w 7696201"/>
              <a:gd name="connsiteY0" fmla="*/ 9525 h 4476722"/>
              <a:gd name="connsiteX1" fmla="*/ 7696201 w 7696201"/>
              <a:gd name="connsiteY1" fmla="*/ 0 h 4476722"/>
              <a:gd name="connsiteX2" fmla="*/ 1847851 w 7696201"/>
              <a:gd name="connsiteY2" fmla="*/ 3771872 h 4476722"/>
              <a:gd name="connsiteX3" fmla="*/ 1790701 w 7696201"/>
              <a:gd name="connsiteY3" fmla="*/ 3790950 h 4476722"/>
              <a:gd name="connsiteX4" fmla="*/ 0 w 7696201"/>
              <a:gd name="connsiteY4" fmla="*/ 4476722 h 4476722"/>
              <a:gd name="connsiteX5" fmla="*/ 752475 w 7696201"/>
              <a:gd name="connsiteY5" fmla="*/ 9525 h 4476722"/>
              <a:gd name="connsiteX0" fmla="*/ 752475 w 7696201"/>
              <a:gd name="connsiteY0" fmla="*/ 9525 h 4476722"/>
              <a:gd name="connsiteX1" fmla="*/ 7696201 w 7696201"/>
              <a:gd name="connsiteY1" fmla="*/ 0 h 4476722"/>
              <a:gd name="connsiteX2" fmla="*/ 2362201 w 7696201"/>
              <a:gd name="connsiteY2" fmla="*/ 4286222 h 4476722"/>
              <a:gd name="connsiteX3" fmla="*/ 1790701 w 7696201"/>
              <a:gd name="connsiteY3" fmla="*/ 3790950 h 4476722"/>
              <a:gd name="connsiteX4" fmla="*/ 0 w 7696201"/>
              <a:gd name="connsiteY4" fmla="*/ 4476722 h 4476722"/>
              <a:gd name="connsiteX5" fmla="*/ 752475 w 7696201"/>
              <a:gd name="connsiteY5" fmla="*/ 9525 h 4476722"/>
              <a:gd name="connsiteX0" fmla="*/ 752475 w 7696201"/>
              <a:gd name="connsiteY0" fmla="*/ 9525 h 5934047"/>
              <a:gd name="connsiteX1" fmla="*/ 7696201 w 7696201"/>
              <a:gd name="connsiteY1" fmla="*/ 0 h 5934047"/>
              <a:gd name="connsiteX2" fmla="*/ 2352676 w 7696201"/>
              <a:gd name="connsiteY2" fmla="*/ 5934047 h 5934047"/>
              <a:gd name="connsiteX3" fmla="*/ 1790701 w 7696201"/>
              <a:gd name="connsiteY3" fmla="*/ 3790950 h 5934047"/>
              <a:gd name="connsiteX4" fmla="*/ 0 w 7696201"/>
              <a:gd name="connsiteY4" fmla="*/ 4476722 h 5934047"/>
              <a:gd name="connsiteX5" fmla="*/ 752475 w 7696201"/>
              <a:gd name="connsiteY5" fmla="*/ 9525 h 5934047"/>
              <a:gd name="connsiteX0" fmla="*/ 752475 w 7696201"/>
              <a:gd name="connsiteY0" fmla="*/ 9525 h 5934047"/>
              <a:gd name="connsiteX1" fmla="*/ 7696201 w 7696201"/>
              <a:gd name="connsiteY1" fmla="*/ 0 h 5934047"/>
              <a:gd name="connsiteX2" fmla="*/ 2352676 w 7696201"/>
              <a:gd name="connsiteY2" fmla="*/ 5934047 h 5934047"/>
              <a:gd name="connsiteX3" fmla="*/ 1133476 w 7696201"/>
              <a:gd name="connsiteY3" fmla="*/ 4048125 h 5934047"/>
              <a:gd name="connsiteX4" fmla="*/ 0 w 7696201"/>
              <a:gd name="connsiteY4" fmla="*/ 4476722 h 5934047"/>
              <a:gd name="connsiteX5" fmla="*/ 752475 w 7696201"/>
              <a:gd name="connsiteY5" fmla="*/ 9525 h 5934047"/>
              <a:gd name="connsiteX0" fmla="*/ 752475 w 7696201"/>
              <a:gd name="connsiteY0" fmla="*/ 9525 h 4705322"/>
              <a:gd name="connsiteX1" fmla="*/ 7696201 w 7696201"/>
              <a:gd name="connsiteY1" fmla="*/ 0 h 4705322"/>
              <a:gd name="connsiteX2" fmla="*/ 2009776 w 7696201"/>
              <a:gd name="connsiteY2" fmla="*/ 4705322 h 4705322"/>
              <a:gd name="connsiteX3" fmla="*/ 1133476 w 7696201"/>
              <a:gd name="connsiteY3" fmla="*/ 4048125 h 4705322"/>
              <a:gd name="connsiteX4" fmla="*/ 0 w 7696201"/>
              <a:gd name="connsiteY4" fmla="*/ 4476722 h 4705322"/>
              <a:gd name="connsiteX5" fmla="*/ 752475 w 7696201"/>
              <a:gd name="connsiteY5" fmla="*/ 9525 h 4705322"/>
              <a:gd name="connsiteX0" fmla="*/ 752475 w 7696201"/>
              <a:gd name="connsiteY0" fmla="*/ 9525 h 4581497"/>
              <a:gd name="connsiteX1" fmla="*/ 7696201 w 7696201"/>
              <a:gd name="connsiteY1" fmla="*/ 0 h 4581497"/>
              <a:gd name="connsiteX2" fmla="*/ 1733551 w 7696201"/>
              <a:gd name="connsiteY2" fmla="*/ 4581497 h 4581497"/>
              <a:gd name="connsiteX3" fmla="*/ 1133476 w 7696201"/>
              <a:gd name="connsiteY3" fmla="*/ 4048125 h 4581497"/>
              <a:gd name="connsiteX4" fmla="*/ 0 w 7696201"/>
              <a:gd name="connsiteY4" fmla="*/ 4476722 h 4581497"/>
              <a:gd name="connsiteX5" fmla="*/ 752475 w 7696201"/>
              <a:gd name="connsiteY5" fmla="*/ 9525 h 4581497"/>
              <a:gd name="connsiteX0" fmla="*/ 752475 w 7696201"/>
              <a:gd name="connsiteY0" fmla="*/ 9525 h 4629122"/>
              <a:gd name="connsiteX1" fmla="*/ 7696201 w 7696201"/>
              <a:gd name="connsiteY1" fmla="*/ 0 h 4629122"/>
              <a:gd name="connsiteX2" fmla="*/ 1743076 w 7696201"/>
              <a:gd name="connsiteY2" fmla="*/ 4629122 h 4629122"/>
              <a:gd name="connsiteX3" fmla="*/ 1133476 w 7696201"/>
              <a:gd name="connsiteY3" fmla="*/ 4048125 h 4629122"/>
              <a:gd name="connsiteX4" fmla="*/ 0 w 7696201"/>
              <a:gd name="connsiteY4" fmla="*/ 4476722 h 4629122"/>
              <a:gd name="connsiteX5" fmla="*/ 752475 w 7696201"/>
              <a:gd name="connsiteY5" fmla="*/ 9525 h 4629122"/>
              <a:gd name="connsiteX0" fmla="*/ 752475 w 7696201"/>
              <a:gd name="connsiteY0" fmla="*/ 9525 h 4629150"/>
              <a:gd name="connsiteX1" fmla="*/ 7696201 w 7696201"/>
              <a:gd name="connsiteY1" fmla="*/ 0 h 4629150"/>
              <a:gd name="connsiteX2" fmla="*/ 1743076 w 7696201"/>
              <a:gd name="connsiteY2" fmla="*/ 4629122 h 4629150"/>
              <a:gd name="connsiteX3" fmla="*/ 1733551 w 7696201"/>
              <a:gd name="connsiteY3" fmla="*/ 4629150 h 4629150"/>
              <a:gd name="connsiteX4" fmla="*/ 1133476 w 7696201"/>
              <a:gd name="connsiteY4" fmla="*/ 4048125 h 4629150"/>
              <a:gd name="connsiteX5" fmla="*/ 0 w 7696201"/>
              <a:gd name="connsiteY5" fmla="*/ 4476722 h 4629150"/>
              <a:gd name="connsiteX6" fmla="*/ 752475 w 7696201"/>
              <a:gd name="connsiteY6" fmla="*/ 9525 h 4629150"/>
              <a:gd name="connsiteX0" fmla="*/ 752475 w 7696201"/>
              <a:gd name="connsiteY0" fmla="*/ 9525 h 4638675"/>
              <a:gd name="connsiteX1" fmla="*/ 7696201 w 7696201"/>
              <a:gd name="connsiteY1" fmla="*/ 0 h 4638675"/>
              <a:gd name="connsiteX2" fmla="*/ 1743076 w 7696201"/>
              <a:gd name="connsiteY2" fmla="*/ 4629122 h 4638675"/>
              <a:gd name="connsiteX3" fmla="*/ 1724026 w 7696201"/>
              <a:gd name="connsiteY3" fmla="*/ 4638675 h 4638675"/>
              <a:gd name="connsiteX4" fmla="*/ 1133476 w 7696201"/>
              <a:gd name="connsiteY4" fmla="*/ 4048125 h 4638675"/>
              <a:gd name="connsiteX5" fmla="*/ 0 w 7696201"/>
              <a:gd name="connsiteY5" fmla="*/ 4476722 h 4638675"/>
              <a:gd name="connsiteX6" fmla="*/ 752475 w 7696201"/>
              <a:gd name="connsiteY6" fmla="*/ 9525 h 4638675"/>
              <a:gd name="connsiteX0" fmla="*/ 752475 w 7696201"/>
              <a:gd name="connsiteY0" fmla="*/ 9525 h 4638675"/>
              <a:gd name="connsiteX1" fmla="*/ 7696201 w 7696201"/>
              <a:gd name="connsiteY1" fmla="*/ 0 h 4638675"/>
              <a:gd name="connsiteX2" fmla="*/ 3943351 w 7696201"/>
              <a:gd name="connsiteY2" fmla="*/ 2886075 h 4638675"/>
              <a:gd name="connsiteX3" fmla="*/ 1743076 w 7696201"/>
              <a:gd name="connsiteY3" fmla="*/ 4629122 h 4638675"/>
              <a:gd name="connsiteX4" fmla="*/ 1724026 w 7696201"/>
              <a:gd name="connsiteY4" fmla="*/ 4638675 h 4638675"/>
              <a:gd name="connsiteX5" fmla="*/ 1133476 w 7696201"/>
              <a:gd name="connsiteY5" fmla="*/ 4048125 h 4638675"/>
              <a:gd name="connsiteX6" fmla="*/ 0 w 7696201"/>
              <a:gd name="connsiteY6" fmla="*/ 4476722 h 4638675"/>
              <a:gd name="connsiteX7" fmla="*/ 752475 w 7696201"/>
              <a:gd name="connsiteY7" fmla="*/ 9525 h 4638675"/>
              <a:gd name="connsiteX0" fmla="*/ 752475 w 7696201"/>
              <a:gd name="connsiteY0" fmla="*/ 9525 h 6858000"/>
              <a:gd name="connsiteX1" fmla="*/ 7696201 w 7696201"/>
              <a:gd name="connsiteY1" fmla="*/ 0 h 6858000"/>
              <a:gd name="connsiteX2" fmla="*/ 7696201 w 7696201"/>
              <a:gd name="connsiteY2" fmla="*/ 6858000 h 6858000"/>
              <a:gd name="connsiteX3" fmla="*/ 1743076 w 7696201"/>
              <a:gd name="connsiteY3" fmla="*/ 4629122 h 6858000"/>
              <a:gd name="connsiteX4" fmla="*/ 1724026 w 7696201"/>
              <a:gd name="connsiteY4" fmla="*/ 4638675 h 6858000"/>
              <a:gd name="connsiteX5" fmla="*/ 1133476 w 7696201"/>
              <a:gd name="connsiteY5" fmla="*/ 4048125 h 6858000"/>
              <a:gd name="connsiteX6" fmla="*/ 0 w 7696201"/>
              <a:gd name="connsiteY6" fmla="*/ 4476722 h 6858000"/>
              <a:gd name="connsiteX7" fmla="*/ 752475 w 7696201"/>
              <a:gd name="connsiteY7" fmla="*/ 9525 h 6858000"/>
              <a:gd name="connsiteX0" fmla="*/ 752475 w 7696201"/>
              <a:gd name="connsiteY0" fmla="*/ 9525 h 6858000"/>
              <a:gd name="connsiteX1" fmla="*/ 7696201 w 7696201"/>
              <a:gd name="connsiteY1" fmla="*/ 0 h 6858000"/>
              <a:gd name="connsiteX2" fmla="*/ 7696201 w 7696201"/>
              <a:gd name="connsiteY2" fmla="*/ 6858000 h 6858000"/>
              <a:gd name="connsiteX3" fmla="*/ 2543176 w 7696201"/>
              <a:gd name="connsiteY3" fmla="*/ 4943474 h 6858000"/>
              <a:gd name="connsiteX4" fmla="*/ 1743076 w 7696201"/>
              <a:gd name="connsiteY4" fmla="*/ 4629122 h 6858000"/>
              <a:gd name="connsiteX5" fmla="*/ 1724026 w 7696201"/>
              <a:gd name="connsiteY5" fmla="*/ 4638675 h 6858000"/>
              <a:gd name="connsiteX6" fmla="*/ 1133476 w 7696201"/>
              <a:gd name="connsiteY6" fmla="*/ 4048125 h 6858000"/>
              <a:gd name="connsiteX7" fmla="*/ 0 w 7696201"/>
              <a:gd name="connsiteY7" fmla="*/ 4476722 h 6858000"/>
              <a:gd name="connsiteX8" fmla="*/ 752475 w 7696201"/>
              <a:gd name="connsiteY8" fmla="*/ 9525 h 6858000"/>
              <a:gd name="connsiteX0" fmla="*/ 752475 w 7696201"/>
              <a:gd name="connsiteY0" fmla="*/ 9525 h 6858000"/>
              <a:gd name="connsiteX1" fmla="*/ 7696201 w 7696201"/>
              <a:gd name="connsiteY1" fmla="*/ 0 h 6858000"/>
              <a:gd name="connsiteX2" fmla="*/ 7696201 w 7696201"/>
              <a:gd name="connsiteY2" fmla="*/ 6858000 h 6858000"/>
              <a:gd name="connsiteX3" fmla="*/ 990601 w 7696201"/>
              <a:gd name="connsiteY3" fmla="*/ 4895849 h 6858000"/>
              <a:gd name="connsiteX4" fmla="*/ 1743076 w 7696201"/>
              <a:gd name="connsiteY4" fmla="*/ 4629122 h 6858000"/>
              <a:gd name="connsiteX5" fmla="*/ 1724026 w 7696201"/>
              <a:gd name="connsiteY5" fmla="*/ 4638675 h 6858000"/>
              <a:gd name="connsiteX6" fmla="*/ 1133476 w 7696201"/>
              <a:gd name="connsiteY6" fmla="*/ 4048125 h 6858000"/>
              <a:gd name="connsiteX7" fmla="*/ 0 w 7696201"/>
              <a:gd name="connsiteY7" fmla="*/ 4476722 h 6858000"/>
              <a:gd name="connsiteX8" fmla="*/ 752475 w 7696201"/>
              <a:gd name="connsiteY8" fmla="*/ 9525 h 6858000"/>
              <a:gd name="connsiteX0" fmla="*/ 752475 w 7696201"/>
              <a:gd name="connsiteY0" fmla="*/ 9525 h 6858000"/>
              <a:gd name="connsiteX1" fmla="*/ 7696201 w 7696201"/>
              <a:gd name="connsiteY1" fmla="*/ 0 h 6858000"/>
              <a:gd name="connsiteX2" fmla="*/ 7696201 w 7696201"/>
              <a:gd name="connsiteY2" fmla="*/ 6858000 h 6858000"/>
              <a:gd name="connsiteX3" fmla="*/ 990601 w 7696201"/>
              <a:gd name="connsiteY3" fmla="*/ 4895849 h 6858000"/>
              <a:gd name="connsiteX4" fmla="*/ 1743076 w 7696201"/>
              <a:gd name="connsiteY4" fmla="*/ 4629122 h 6858000"/>
              <a:gd name="connsiteX5" fmla="*/ 1666876 w 7696201"/>
              <a:gd name="connsiteY5" fmla="*/ 4619625 h 6858000"/>
              <a:gd name="connsiteX6" fmla="*/ 1133476 w 7696201"/>
              <a:gd name="connsiteY6" fmla="*/ 4048125 h 6858000"/>
              <a:gd name="connsiteX7" fmla="*/ 0 w 7696201"/>
              <a:gd name="connsiteY7" fmla="*/ 4476722 h 6858000"/>
              <a:gd name="connsiteX8" fmla="*/ 752475 w 7696201"/>
              <a:gd name="connsiteY8" fmla="*/ 9525 h 6858000"/>
              <a:gd name="connsiteX0" fmla="*/ 752475 w 7696201"/>
              <a:gd name="connsiteY0" fmla="*/ 9525 h 6858000"/>
              <a:gd name="connsiteX1" fmla="*/ 7696201 w 7696201"/>
              <a:gd name="connsiteY1" fmla="*/ 0 h 6858000"/>
              <a:gd name="connsiteX2" fmla="*/ 7696201 w 7696201"/>
              <a:gd name="connsiteY2" fmla="*/ 6858000 h 6858000"/>
              <a:gd name="connsiteX3" fmla="*/ 962026 w 7696201"/>
              <a:gd name="connsiteY3" fmla="*/ 4886324 h 6858000"/>
              <a:gd name="connsiteX4" fmla="*/ 1743076 w 7696201"/>
              <a:gd name="connsiteY4" fmla="*/ 4629122 h 6858000"/>
              <a:gd name="connsiteX5" fmla="*/ 1666876 w 7696201"/>
              <a:gd name="connsiteY5" fmla="*/ 4619625 h 6858000"/>
              <a:gd name="connsiteX6" fmla="*/ 1133476 w 7696201"/>
              <a:gd name="connsiteY6" fmla="*/ 4048125 h 6858000"/>
              <a:gd name="connsiteX7" fmla="*/ 0 w 7696201"/>
              <a:gd name="connsiteY7" fmla="*/ 4476722 h 6858000"/>
              <a:gd name="connsiteX8" fmla="*/ 752475 w 7696201"/>
              <a:gd name="connsiteY8" fmla="*/ 9525 h 6858000"/>
              <a:gd name="connsiteX0" fmla="*/ 752475 w 7696201"/>
              <a:gd name="connsiteY0" fmla="*/ 9525 h 6858000"/>
              <a:gd name="connsiteX1" fmla="*/ 7696201 w 7696201"/>
              <a:gd name="connsiteY1" fmla="*/ 0 h 6858000"/>
              <a:gd name="connsiteX2" fmla="*/ 7696201 w 7696201"/>
              <a:gd name="connsiteY2" fmla="*/ 6858000 h 6858000"/>
              <a:gd name="connsiteX3" fmla="*/ 962026 w 7696201"/>
              <a:gd name="connsiteY3" fmla="*/ 4886324 h 6858000"/>
              <a:gd name="connsiteX4" fmla="*/ 1743076 w 7696201"/>
              <a:gd name="connsiteY4" fmla="*/ 4629122 h 6858000"/>
              <a:gd name="connsiteX5" fmla="*/ 1590676 w 7696201"/>
              <a:gd name="connsiteY5" fmla="*/ 4600575 h 6858000"/>
              <a:gd name="connsiteX6" fmla="*/ 1133476 w 7696201"/>
              <a:gd name="connsiteY6" fmla="*/ 4048125 h 6858000"/>
              <a:gd name="connsiteX7" fmla="*/ 0 w 7696201"/>
              <a:gd name="connsiteY7" fmla="*/ 4476722 h 6858000"/>
              <a:gd name="connsiteX8" fmla="*/ 752475 w 7696201"/>
              <a:gd name="connsiteY8" fmla="*/ 9525 h 6858000"/>
              <a:gd name="connsiteX0" fmla="*/ 752475 w 7696201"/>
              <a:gd name="connsiteY0" fmla="*/ 9525 h 6858000"/>
              <a:gd name="connsiteX1" fmla="*/ 7696201 w 7696201"/>
              <a:gd name="connsiteY1" fmla="*/ 0 h 6858000"/>
              <a:gd name="connsiteX2" fmla="*/ 7696201 w 7696201"/>
              <a:gd name="connsiteY2" fmla="*/ 6858000 h 6858000"/>
              <a:gd name="connsiteX3" fmla="*/ 962026 w 7696201"/>
              <a:gd name="connsiteY3" fmla="*/ 4886324 h 6858000"/>
              <a:gd name="connsiteX4" fmla="*/ 1552576 w 7696201"/>
              <a:gd name="connsiteY4" fmla="*/ 4752947 h 6858000"/>
              <a:gd name="connsiteX5" fmla="*/ 1590676 w 7696201"/>
              <a:gd name="connsiteY5" fmla="*/ 4600575 h 6858000"/>
              <a:gd name="connsiteX6" fmla="*/ 1133476 w 7696201"/>
              <a:gd name="connsiteY6" fmla="*/ 4048125 h 6858000"/>
              <a:gd name="connsiteX7" fmla="*/ 0 w 7696201"/>
              <a:gd name="connsiteY7" fmla="*/ 4476722 h 6858000"/>
              <a:gd name="connsiteX8" fmla="*/ 752475 w 7696201"/>
              <a:gd name="connsiteY8" fmla="*/ 9525 h 6858000"/>
              <a:gd name="connsiteX0" fmla="*/ 752475 w 7696201"/>
              <a:gd name="connsiteY0" fmla="*/ 9525 h 6858000"/>
              <a:gd name="connsiteX1" fmla="*/ 7696201 w 7696201"/>
              <a:gd name="connsiteY1" fmla="*/ 0 h 6858000"/>
              <a:gd name="connsiteX2" fmla="*/ 7696201 w 7696201"/>
              <a:gd name="connsiteY2" fmla="*/ 6858000 h 6858000"/>
              <a:gd name="connsiteX3" fmla="*/ 962026 w 7696201"/>
              <a:gd name="connsiteY3" fmla="*/ 4886324 h 6858000"/>
              <a:gd name="connsiteX4" fmla="*/ 1971676 w 7696201"/>
              <a:gd name="connsiteY4" fmla="*/ 4810097 h 6858000"/>
              <a:gd name="connsiteX5" fmla="*/ 1590676 w 7696201"/>
              <a:gd name="connsiteY5" fmla="*/ 4600575 h 6858000"/>
              <a:gd name="connsiteX6" fmla="*/ 1133476 w 7696201"/>
              <a:gd name="connsiteY6" fmla="*/ 4048125 h 6858000"/>
              <a:gd name="connsiteX7" fmla="*/ 0 w 7696201"/>
              <a:gd name="connsiteY7" fmla="*/ 4476722 h 6858000"/>
              <a:gd name="connsiteX8" fmla="*/ 752475 w 7696201"/>
              <a:gd name="connsiteY8" fmla="*/ 9525 h 6858000"/>
              <a:gd name="connsiteX0" fmla="*/ 752475 w 7696201"/>
              <a:gd name="connsiteY0" fmla="*/ 9525 h 6858000"/>
              <a:gd name="connsiteX1" fmla="*/ 7696201 w 7696201"/>
              <a:gd name="connsiteY1" fmla="*/ 0 h 6858000"/>
              <a:gd name="connsiteX2" fmla="*/ 7696201 w 7696201"/>
              <a:gd name="connsiteY2" fmla="*/ 6858000 h 6858000"/>
              <a:gd name="connsiteX3" fmla="*/ 962026 w 7696201"/>
              <a:gd name="connsiteY3" fmla="*/ 4886324 h 6858000"/>
              <a:gd name="connsiteX4" fmla="*/ 1971676 w 7696201"/>
              <a:gd name="connsiteY4" fmla="*/ 4810097 h 6858000"/>
              <a:gd name="connsiteX5" fmla="*/ 1752601 w 7696201"/>
              <a:gd name="connsiteY5" fmla="*/ 4619625 h 6858000"/>
              <a:gd name="connsiteX6" fmla="*/ 1133476 w 7696201"/>
              <a:gd name="connsiteY6" fmla="*/ 4048125 h 6858000"/>
              <a:gd name="connsiteX7" fmla="*/ 0 w 7696201"/>
              <a:gd name="connsiteY7" fmla="*/ 4476722 h 6858000"/>
              <a:gd name="connsiteX8" fmla="*/ 752475 w 7696201"/>
              <a:gd name="connsiteY8" fmla="*/ 9525 h 6858000"/>
              <a:gd name="connsiteX0" fmla="*/ 752475 w 7696201"/>
              <a:gd name="connsiteY0" fmla="*/ 9525 h 6858000"/>
              <a:gd name="connsiteX1" fmla="*/ 7696201 w 7696201"/>
              <a:gd name="connsiteY1" fmla="*/ 0 h 6858000"/>
              <a:gd name="connsiteX2" fmla="*/ 7696201 w 7696201"/>
              <a:gd name="connsiteY2" fmla="*/ 6858000 h 6858000"/>
              <a:gd name="connsiteX3" fmla="*/ 962026 w 7696201"/>
              <a:gd name="connsiteY3" fmla="*/ 4886324 h 6858000"/>
              <a:gd name="connsiteX4" fmla="*/ 1971676 w 7696201"/>
              <a:gd name="connsiteY4" fmla="*/ 4810097 h 6858000"/>
              <a:gd name="connsiteX5" fmla="*/ 1952626 w 7696201"/>
              <a:gd name="connsiteY5" fmla="*/ 4343400 h 6858000"/>
              <a:gd name="connsiteX6" fmla="*/ 1133476 w 7696201"/>
              <a:gd name="connsiteY6" fmla="*/ 4048125 h 6858000"/>
              <a:gd name="connsiteX7" fmla="*/ 0 w 7696201"/>
              <a:gd name="connsiteY7" fmla="*/ 4476722 h 6858000"/>
              <a:gd name="connsiteX8" fmla="*/ 752475 w 7696201"/>
              <a:gd name="connsiteY8" fmla="*/ 9525 h 6858000"/>
              <a:gd name="connsiteX0" fmla="*/ 752475 w 7696201"/>
              <a:gd name="connsiteY0" fmla="*/ 9525 h 6858000"/>
              <a:gd name="connsiteX1" fmla="*/ 7696201 w 7696201"/>
              <a:gd name="connsiteY1" fmla="*/ 0 h 6858000"/>
              <a:gd name="connsiteX2" fmla="*/ 7696201 w 7696201"/>
              <a:gd name="connsiteY2" fmla="*/ 6858000 h 6858000"/>
              <a:gd name="connsiteX3" fmla="*/ 962026 w 7696201"/>
              <a:gd name="connsiteY3" fmla="*/ 4886324 h 6858000"/>
              <a:gd name="connsiteX4" fmla="*/ 1971676 w 7696201"/>
              <a:gd name="connsiteY4" fmla="*/ 4810097 h 6858000"/>
              <a:gd name="connsiteX5" fmla="*/ 1771651 w 7696201"/>
              <a:gd name="connsiteY5" fmla="*/ 4600575 h 6858000"/>
              <a:gd name="connsiteX6" fmla="*/ 1133476 w 7696201"/>
              <a:gd name="connsiteY6" fmla="*/ 4048125 h 6858000"/>
              <a:gd name="connsiteX7" fmla="*/ 0 w 7696201"/>
              <a:gd name="connsiteY7" fmla="*/ 4476722 h 6858000"/>
              <a:gd name="connsiteX8" fmla="*/ 752475 w 7696201"/>
              <a:gd name="connsiteY8" fmla="*/ 9525 h 6858000"/>
              <a:gd name="connsiteX0" fmla="*/ 752475 w 7696201"/>
              <a:gd name="connsiteY0" fmla="*/ 9525 h 6858000"/>
              <a:gd name="connsiteX1" fmla="*/ 7696201 w 7696201"/>
              <a:gd name="connsiteY1" fmla="*/ 0 h 6858000"/>
              <a:gd name="connsiteX2" fmla="*/ 7696201 w 7696201"/>
              <a:gd name="connsiteY2" fmla="*/ 6858000 h 6858000"/>
              <a:gd name="connsiteX3" fmla="*/ 1295401 w 7696201"/>
              <a:gd name="connsiteY3" fmla="*/ 6362699 h 6858000"/>
              <a:gd name="connsiteX4" fmla="*/ 1971676 w 7696201"/>
              <a:gd name="connsiteY4" fmla="*/ 4810097 h 6858000"/>
              <a:gd name="connsiteX5" fmla="*/ 1771651 w 7696201"/>
              <a:gd name="connsiteY5" fmla="*/ 4600575 h 6858000"/>
              <a:gd name="connsiteX6" fmla="*/ 1133476 w 7696201"/>
              <a:gd name="connsiteY6" fmla="*/ 4048125 h 6858000"/>
              <a:gd name="connsiteX7" fmla="*/ 0 w 7696201"/>
              <a:gd name="connsiteY7" fmla="*/ 4476722 h 6858000"/>
              <a:gd name="connsiteX8" fmla="*/ 752475 w 7696201"/>
              <a:gd name="connsiteY8" fmla="*/ 9525 h 6858000"/>
              <a:gd name="connsiteX0" fmla="*/ 752475 w 7696201"/>
              <a:gd name="connsiteY0" fmla="*/ 9525 h 6858000"/>
              <a:gd name="connsiteX1" fmla="*/ 7696201 w 7696201"/>
              <a:gd name="connsiteY1" fmla="*/ 0 h 6858000"/>
              <a:gd name="connsiteX2" fmla="*/ 7696201 w 7696201"/>
              <a:gd name="connsiteY2" fmla="*/ 6858000 h 6858000"/>
              <a:gd name="connsiteX3" fmla="*/ 1295401 w 7696201"/>
              <a:gd name="connsiteY3" fmla="*/ 6362699 h 6858000"/>
              <a:gd name="connsiteX4" fmla="*/ 990601 w 7696201"/>
              <a:gd name="connsiteY4" fmla="*/ 4876772 h 6858000"/>
              <a:gd name="connsiteX5" fmla="*/ 1771651 w 7696201"/>
              <a:gd name="connsiteY5" fmla="*/ 4600575 h 6858000"/>
              <a:gd name="connsiteX6" fmla="*/ 1133476 w 7696201"/>
              <a:gd name="connsiteY6" fmla="*/ 4048125 h 6858000"/>
              <a:gd name="connsiteX7" fmla="*/ 0 w 7696201"/>
              <a:gd name="connsiteY7" fmla="*/ 4476722 h 6858000"/>
              <a:gd name="connsiteX8" fmla="*/ 752475 w 7696201"/>
              <a:gd name="connsiteY8" fmla="*/ 9525 h 6858000"/>
              <a:gd name="connsiteX0" fmla="*/ 752475 w 7696201"/>
              <a:gd name="connsiteY0" fmla="*/ 9525 h 6867524"/>
              <a:gd name="connsiteX1" fmla="*/ 7696201 w 7696201"/>
              <a:gd name="connsiteY1" fmla="*/ 0 h 6867524"/>
              <a:gd name="connsiteX2" fmla="*/ 7696201 w 7696201"/>
              <a:gd name="connsiteY2" fmla="*/ 6858000 h 6867524"/>
              <a:gd name="connsiteX3" fmla="*/ 628651 w 7696201"/>
              <a:gd name="connsiteY3" fmla="*/ 6867524 h 6867524"/>
              <a:gd name="connsiteX4" fmla="*/ 990601 w 7696201"/>
              <a:gd name="connsiteY4" fmla="*/ 4876772 h 6867524"/>
              <a:gd name="connsiteX5" fmla="*/ 1771651 w 7696201"/>
              <a:gd name="connsiteY5" fmla="*/ 4600575 h 6867524"/>
              <a:gd name="connsiteX6" fmla="*/ 1133476 w 7696201"/>
              <a:gd name="connsiteY6" fmla="*/ 4048125 h 6867524"/>
              <a:gd name="connsiteX7" fmla="*/ 0 w 7696201"/>
              <a:gd name="connsiteY7" fmla="*/ 4476722 h 6867524"/>
              <a:gd name="connsiteX8" fmla="*/ 752475 w 7696201"/>
              <a:gd name="connsiteY8" fmla="*/ 9525 h 6867524"/>
              <a:gd name="connsiteX0" fmla="*/ 752475 w 7696201"/>
              <a:gd name="connsiteY0" fmla="*/ 9525 h 6867524"/>
              <a:gd name="connsiteX1" fmla="*/ 7696201 w 7696201"/>
              <a:gd name="connsiteY1" fmla="*/ 0 h 6867524"/>
              <a:gd name="connsiteX2" fmla="*/ 7696201 w 7696201"/>
              <a:gd name="connsiteY2" fmla="*/ 6858000 h 6867524"/>
              <a:gd name="connsiteX3" fmla="*/ 628651 w 7696201"/>
              <a:gd name="connsiteY3" fmla="*/ 6867524 h 6867524"/>
              <a:gd name="connsiteX4" fmla="*/ 1800226 w 7696201"/>
              <a:gd name="connsiteY4" fmla="*/ 5029172 h 6867524"/>
              <a:gd name="connsiteX5" fmla="*/ 1771651 w 7696201"/>
              <a:gd name="connsiteY5" fmla="*/ 4600575 h 6867524"/>
              <a:gd name="connsiteX6" fmla="*/ 1133476 w 7696201"/>
              <a:gd name="connsiteY6" fmla="*/ 4048125 h 6867524"/>
              <a:gd name="connsiteX7" fmla="*/ 0 w 7696201"/>
              <a:gd name="connsiteY7" fmla="*/ 4476722 h 6867524"/>
              <a:gd name="connsiteX8" fmla="*/ 752475 w 7696201"/>
              <a:gd name="connsiteY8" fmla="*/ 9525 h 6867524"/>
              <a:gd name="connsiteX0" fmla="*/ 752475 w 7696201"/>
              <a:gd name="connsiteY0" fmla="*/ 9525 h 6867524"/>
              <a:gd name="connsiteX1" fmla="*/ 7696201 w 7696201"/>
              <a:gd name="connsiteY1" fmla="*/ 0 h 6867524"/>
              <a:gd name="connsiteX2" fmla="*/ 7696201 w 7696201"/>
              <a:gd name="connsiteY2" fmla="*/ 6858000 h 6867524"/>
              <a:gd name="connsiteX3" fmla="*/ 628651 w 7696201"/>
              <a:gd name="connsiteY3" fmla="*/ 6867524 h 6867524"/>
              <a:gd name="connsiteX4" fmla="*/ 1695451 w 7696201"/>
              <a:gd name="connsiteY4" fmla="*/ 5295872 h 6867524"/>
              <a:gd name="connsiteX5" fmla="*/ 1771651 w 7696201"/>
              <a:gd name="connsiteY5" fmla="*/ 4600575 h 6867524"/>
              <a:gd name="connsiteX6" fmla="*/ 1133476 w 7696201"/>
              <a:gd name="connsiteY6" fmla="*/ 4048125 h 6867524"/>
              <a:gd name="connsiteX7" fmla="*/ 0 w 7696201"/>
              <a:gd name="connsiteY7" fmla="*/ 4476722 h 6867524"/>
              <a:gd name="connsiteX8" fmla="*/ 752475 w 7696201"/>
              <a:gd name="connsiteY8" fmla="*/ 9525 h 6867524"/>
              <a:gd name="connsiteX0" fmla="*/ 752475 w 7696201"/>
              <a:gd name="connsiteY0" fmla="*/ 9525 h 6867524"/>
              <a:gd name="connsiteX1" fmla="*/ 7696201 w 7696201"/>
              <a:gd name="connsiteY1" fmla="*/ 0 h 6867524"/>
              <a:gd name="connsiteX2" fmla="*/ 7696201 w 7696201"/>
              <a:gd name="connsiteY2" fmla="*/ 6858000 h 6867524"/>
              <a:gd name="connsiteX3" fmla="*/ 1409701 w 7696201"/>
              <a:gd name="connsiteY3" fmla="*/ 6867524 h 6867524"/>
              <a:gd name="connsiteX4" fmla="*/ 1695451 w 7696201"/>
              <a:gd name="connsiteY4" fmla="*/ 5295872 h 6867524"/>
              <a:gd name="connsiteX5" fmla="*/ 1771651 w 7696201"/>
              <a:gd name="connsiteY5" fmla="*/ 4600575 h 6867524"/>
              <a:gd name="connsiteX6" fmla="*/ 1133476 w 7696201"/>
              <a:gd name="connsiteY6" fmla="*/ 4048125 h 6867524"/>
              <a:gd name="connsiteX7" fmla="*/ 0 w 7696201"/>
              <a:gd name="connsiteY7" fmla="*/ 4476722 h 6867524"/>
              <a:gd name="connsiteX8" fmla="*/ 752475 w 7696201"/>
              <a:gd name="connsiteY8" fmla="*/ 9525 h 6867524"/>
              <a:gd name="connsiteX0" fmla="*/ 752475 w 7696201"/>
              <a:gd name="connsiteY0" fmla="*/ 9525 h 6858000"/>
              <a:gd name="connsiteX1" fmla="*/ 7696201 w 7696201"/>
              <a:gd name="connsiteY1" fmla="*/ 0 h 6858000"/>
              <a:gd name="connsiteX2" fmla="*/ 7696201 w 7696201"/>
              <a:gd name="connsiteY2" fmla="*/ 6858000 h 6858000"/>
              <a:gd name="connsiteX3" fmla="*/ 2009776 w 7696201"/>
              <a:gd name="connsiteY3" fmla="*/ 6772274 h 6858000"/>
              <a:gd name="connsiteX4" fmla="*/ 1695451 w 7696201"/>
              <a:gd name="connsiteY4" fmla="*/ 5295872 h 6858000"/>
              <a:gd name="connsiteX5" fmla="*/ 1771651 w 7696201"/>
              <a:gd name="connsiteY5" fmla="*/ 4600575 h 6858000"/>
              <a:gd name="connsiteX6" fmla="*/ 1133476 w 7696201"/>
              <a:gd name="connsiteY6" fmla="*/ 4048125 h 6858000"/>
              <a:gd name="connsiteX7" fmla="*/ 0 w 7696201"/>
              <a:gd name="connsiteY7" fmla="*/ 4476722 h 6858000"/>
              <a:gd name="connsiteX8" fmla="*/ 752475 w 7696201"/>
              <a:gd name="connsiteY8" fmla="*/ 9525 h 6858000"/>
              <a:gd name="connsiteX0" fmla="*/ 752475 w 7696201"/>
              <a:gd name="connsiteY0" fmla="*/ 9525 h 6858000"/>
              <a:gd name="connsiteX1" fmla="*/ 7696201 w 7696201"/>
              <a:gd name="connsiteY1" fmla="*/ 0 h 6858000"/>
              <a:gd name="connsiteX2" fmla="*/ 7696201 w 7696201"/>
              <a:gd name="connsiteY2" fmla="*/ 6858000 h 6858000"/>
              <a:gd name="connsiteX3" fmla="*/ 1362076 w 7696201"/>
              <a:gd name="connsiteY3" fmla="*/ 6857999 h 6858000"/>
              <a:gd name="connsiteX4" fmla="*/ 1695451 w 7696201"/>
              <a:gd name="connsiteY4" fmla="*/ 5295872 h 6858000"/>
              <a:gd name="connsiteX5" fmla="*/ 1771651 w 7696201"/>
              <a:gd name="connsiteY5" fmla="*/ 4600575 h 6858000"/>
              <a:gd name="connsiteX6" fmla="*/ 1133476 w 7696201"/>
              <a:gd name="connsiteY6" fmla="*/ 4048125 h 6858000"/>
              <a:gd name="connsiteX7" fmla="*/ 0 w 7696201"/>
              <a:gd name="connsiteY7" fmla="*/ 4476722 h 6858000"/>
              <a:gd name="connsiteX8" fmla="*/ 752475 w 7696201"/>
              <a:gd name="connsiteY8" fmla="*/ 9525 h 6858000"/>
              <a:gd name="connsiteX0" fmla="*/ 752475 w 7696201"/>
              <a:gd name="connsiteY0" fmla="*/ 9525 h 6858000"/>
              <a:gd name="connsiteX1" fmla="*/ 7696201 w 7696201"/>
              <a:gd name="connsiteY1" fmla="*/ 0 h 6858000"/>
              <a:gd name="connsiteX2" fmla="*/ 7696201 w 7696201"/>
              <a:gd name="connsiteY2" fmla="*/ 6858000 h 6858000"/>
              <a:gd name="connsiteX3" fmla="*/ 1362076 w 7696201"/>
              <a:gd name="connsiteY3" fmla="*/ 6857999 h 6858000"/>
              <a:gd name="connsiteX4" fmla="*/ 1619251 w 7696201"/>
              <a:gd name="connsiteY4" fmla="*/ 5314922 h 6858000"/>
              <a:gd name="connsiteX5" fmla="*/ 1771651 w 7696201"/>
              <a:gd name="connsiteY5" fmla="*/ 4600575 h 6858000"/>
              <a:gd name="connsiteX6" fmla="*/ 1133476 w 7696201"/>
              <a:gd name="connsiteY6" fmla="*/ 4048125 h 6858000"/>
              <a:gd name="connsiteX7" fmla="*/ 0 w 7696201"/>
              <a:gd name="connsiteY7" fmla="*/ 4476722 h 6858000"/>
              <a:gd name="connsiteX8" fmla="*/ 752475 w 7696201"/>
              <a:gd name="connsiteY8" fmla="*/ 952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96201" h="6858000">
                <a:moveTo>
                  <a:pt x="752475" y="9525"/>
                </a:moveTo>
                <a:lnTo>
                  <a:pt x="7696201" y="0"/>
                </a:lnTo>
                <a:lnTo>
                  <a:pt x="7696201" y="6858000"/>
                </a:lnTo>
                <a:lnTo>
                  <a:pt x="1362076" y="6857999"/>
                </a:lnTo>
                <a:lnTo>
                  <a:pt x="1619251" y="5314922"/>
                </a:lnTo>
                <a:lnTo>
                  <a:pt x="1771651" y="4600575"/>
                </a:lnTo>
                <a:lnTo>
                  <a:pt x="1133476" y="4048125"/>
                </a:lnTo>
                <a:lnTo>
                  <a:pt x="0" y="4476722"/>
                </a:lnTo>
                <a:cubicBezTo>
                  <a:pt x="250825" y="2987656"/>
                  <a:pt x="501650" y="1479541"/>
                  <a:pt x="752475" y="9525"/>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050"/>
          </a:p>
        </p:txBody>
      </p:sp>
    </p:spTree>
    <p:extLst>
      <p:ext uri="{BB962C8B-B14F-4D97-AF65-F5344CB8AC3E}">
        <p14:creationId xmlns:p14="http://schemas.microsoft.com/office/powerpoint/2010/main" val="3687150505"/>
      </p:ext>
    </p:extLst>
  </p:cSld>
  <p:clrMapOvr>
    <a:masterClrMapping/>
  </p:clrMapOvr>
  <p:hf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E65BED4-282D-4FB6-801B-D5E60680F36A}"/>
              </a:ext>
            </a:extLst>
          </p:cNvPr>
          <p:cNvSpPr>
            <a:spLocks noGrp="1"/>
          </p:cNvSpPr>
          <p:nvPr>
            <p:ph type="sldNum" idx="10"/>
          </p:nvPr>
        </p:nvSpPr>
        <p:spPr>
          <a:xfrm>
            <a:off x="8213893" y="4412457"/>
            <a:ext cx="413375" cy="273844"/>
          </a:xfrm>
          <a:prstGeom prst="rect">
            <a:avLst/>
          </a:prstGeom>
        </p:spPr>
        <p:txBody>
          <a:bodyPr/>
          <a:lstStyle/>
          <a:p>
            <a:pPr algn="r"/>
            <a:fld id="{00000000-1234-1234-1234-123412341234}" type="slidenum">
              <a:rPr lang="en" sz="1300" b="1" smtClean="0">
                <a:solidFill>
                  <a:srgbClr val="021028"/>
                </a:solidFill>
                <a:latin typeface="Open Sans"/>
                <a:ea typeface="Open Sans"/>
                <a:cs typeface="Open Sans"/>
                <a:sym typeface="Open Sans"/>
              </a:rPr>
              <a:pPr algn="r"/>
              <a:t>‹#›</a:t>
            </a:fld>
            <a:endParaRPr lang="en" sz="1300" b="1">
              <a:solidFill>
                <a:srgbClr val="021028"/>
              </a:solidFill>
              <a:latin typeface="Open Sans"/>
              <a:ea typeface="Open Sans"/>
              <a:cs typeface="Open Sans"/>
              <a:sym typeface="Open Sans"/>
            </a:endParaRPr>
          </a:p>
        </p:txBody>
      </p:sp>
      <p:sp>
        <p:nvSpPr>
          <p:cNvPr id="4" name="Google Shape;25;p4">
            <a:extLst>
              <a:ext uri="{FF2B5EF4-FFF2-40B4-BE49-F238E27FC236}">
                <a16:creationId xmlns:a16="http://schemas.microsoft.com/office/drawing/2014/main" id="{9640853E-811C-4D89-933F-B5B509817674}"/>
              </a:ext>
            </a:extLst>
          </p:cNvPr>
          <p:cNvSpPr/>
          <p:nvPr userDrawn="1"/>
        </p:nvSpPr>
        <p:spPr>
          <a:xfrm>
            <a:off x="1" y="1"/>
            <a:ext cx="4099451" cy="5145755"/>
          </a:xfrm>
          <a:custGeom>
            <a:avLst/>
            <a:gdLst/>
            <a:ahLst/>
            <a:cxnLst/>
            <a:rect l="l" t="t" r="r" b="b"/>
            <a:pathLst>
              <a:path w="2009535" h="2522429" extrusionOk="0">
                <a:moveTo>
                  <a:pt x="1578387" y="1949978"/>
                </a:moveTo>
                <a:lnTo>
                  <a:pt x="1358608" y="1751220"/>
                </a:lnTo>
                <a:lnTo>
                  <a:pt x="1358842" y="1750986"/>
                </a:lnTo>
                <a:lnTo>
                  <a:pt x="1667606" y="0"/>
                </a:lnTo>
                <a:lnTo>
                  <a:pt x="0" y="0"/>
                </a:lnTo>
                <a:lnTo>
                  <a:pt x="0" y="2522429"/>
                </a:lnTo>
                <a:lnTo>
                  <a:pt x="1880844" y="2522429"/>
                </a:lnTo>
                <a:lnTo>
                  <a:pt x="2009535" y="1793027"/>
                </a:lnTo>
                <a:close/>
              </a:path>
            </a:pathLst>
          </a:custGeom>
          <a:solidFill>
            <a:srgbClr val="F1A0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 name="Google Shape;26;p4">
            <a:extLst>
              <a:ext uri="{FF2B5EF4-FFF2-40B4-BE49-F238E27FC236}">
                <a16:creationId xmlns:a16="http://schemas.microsoft.com/office/drawing/2014/main" id="{EFD522D7-9BE2-4E43-97C8-9E98C3E9C00F}"/>
              </a:ext>
            </a:extLst>
          </p:cNvPr>
          <p:cNvSpPr/>
          <p:nvPr userDrawn="1"/>
        </p:nvSpPr>
        <p:spPr>
          <a:xfrm>
            <a:off x="2770809" y="0"/>
            <a:ext cx="1172070" cy="3570426"/>
          </a:xfrm>
          <a:custGeom>
            <a:avLst/>
            <a:gdLst/>
            <a:ahLst/>
            <a:cxnLst/>
            <a:rect l="l" t="t" r="r" b="b"/>
            <a:pathLst>
              <a:path w="21600" h="21600" extrusionOk="0">
                <a:moveTo>
                  <a:pt x="11603" y="0"/>
                </a:moveTo>
                <a:lnTo>
                  <a:pt x="0" y="21600"/>
                </a:lnTo>
                <a:lnTo>
                  <a:pt x="10690" y="20324"/>
                </a:lnTo>
                <a:lnTo>
                  <a:pt x="21600" y="0"/>
                </a:lnTo>
                <a:close/>
              </a:path>
            </a:pathLst>
          </a:custGeom>
          <a:solidFill>
            <a:schemeClr val="accent1"/>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 name="Google Shape;27;p4">
            <a:extLst>
              <a:ext uri="{FF2B5EF4-FFF2-40B4-BE49-F238E27FC236}">
                <a16:creationId xmlns:a16="http://schemas.microsoft.com/office/drawing/2014/main" id="{46E3828E-66F3-495E-92A9-78D0FF4E3904}"/>
              </a:ext>
            </a:extLst>
          </p:cNvPr>
          <p:cNvSpPr/>
          <p:nvPr userDrawn="1"/>
        </p:nvSpPr>
        <p:spPr>
          <a:xfrm>
            <a:off x="3835223" y="3445179"/>
            <a:ext cx="841968" cy="1698300"/>
          </a:xfrm>
          <a:custGeom>
            <a:avLst/>
            <a:gdLst/>
            <a:ahLst/>
            <a:cxnLst/>
            <a:rect l="l" t="t" r="r" b="b"/>
            <a:pathLst>
              <a:path w="21600" h="21600" extrusionOk="0">
                <a:moveTo>
                  <a:pt x="13915" y="21600"/>
                </a:moveTo>
                <a:lnTo>
                  <a:pt x="21600" y="0"/>
                </a:lnTo>
                <a:lnTo>
                  <a:pt x="6732" y="2683"/>
                </a:lnTo>
                <a:lnTo>
                  <a:pt x="0" y="21600"/>
                </a:lnTo>
                <a:close/>
              </a:path>
            </a:pathLst>
          </a:custGeom>
          <a:solidFill>
            <a:schemeClr val="accent3">
              <a:lumMod val="60000"/>
              <a:lumOff val="40000"/>
            </a:scheme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 name="Google Shape;28;p4">
            <a:extLst>
              <a:ext uri="{FF2B5EF4-FFF2-40B4-BE49-F238E27FC236}">
                <a16:creationId xmlns:a16="http://schemas.microsoft.com/office/drawing/2014/main" id="{494EBF2D-2890-46A6-8AEE-9393B4252FE5}"/>
              </a:ext>
            </a:extLst>
          </p:cNvPr>
          <p:cNvSpPr/>
          <p:nvPr userDrawn="1"/>
        </p:nvSpPr>
        <p:spPr>
          <a:xfrm>
            <a:off x="2770334" y="3039892"/>
            <a:ext cx="1906902" cy="936306"/>
          </a:xfrm>
          <a:custGeom>
            <a:avLst/>
            <a:gdLst/>
            <a:ahLst/>
            <a:cxnLst/>
            <a:rect l="l" t="t" r="r" b="b"/>
            <a:pathLst>
              <a:path w="21600" h="21600" extrusionOk="0">
                <a:moveTo>
                  <a:pt x="21600" y="9350"/>
                </a:moveTo>
                <a:lnTo>
                  <a:pt x="5076" y="21600"/>
                </a:lnTo>
                <a:lnTo>
                  <a:pt x="0" y="12250"/>
                </a:lnTo>
                <a:lnTo>
                  <a:pt x="16518" y="0"/>
                </a:lnTo>
                <a:close/>
              </a:path>
            </a:pathLst>
          </a:custGeom>
          <a:solidFill>
            <a:srgbClr val="3E8EC6"/>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 name="Title 1">
            <a:extLst>
              <a:ext uri="{FF2B5EF4-FFF2-40B4-BE49-F238E27FC236}">
                <a16:creationId xmlns:a16="http://schemas.microsoft.com/office/drawing/2014/main" id="{8A3D5C23-7120-4C08-829A-F181CCC6FB40}"/>
              </a:ext>
            </a:extLst>
          </p:cNvPr>
          <p:cNvSpPr>
            <a:spLocks noGrp="1"/>
          </p:cNvSpPr>
          <p:nvPr>
            <p:ph type="title"/>
          </p:nvPr>
        </p:nvSpPr>
        <p:spPr>
          <a:xfrm>
            <a:off x="153285" y="1754857"/>
            <a:ext cx="2823358" cy="697502"/>
          </a:xfrm>
          <a:prstGeom prst="rect">
            <a:avLst/>
          </a:prstGeom>
        </p:spPr>
        <p:txBody>
          <a:bodyPr/>
          <a:lstStyle/>
          <a:p>
            <a:r>
              <a:rPr lang="en-US"/>
              <a:t>Click to edit Master title style</a:t>
            </a:r>
            <a:endParaRPr lang="en-AU"/>
          </a:p>
        </p:txBody>
      </p:sp>
    </p:spTree>
    <p:extLst>
      <p:ext uri="{BB962C8B-B14F-4D97-AF65-F5344CB8AC3E}">
        <p14:creationId xmlns:p14="http://schemas.microsoft.com/office/powerpoint/2010/main" val="684088090"/>
      </p:ext>
    </p:extLst>
  </p:cSld>
  <p:clrMapOvr>
    <a:masterClrMapping/>
  </p:clrMapOvr>
  <p:transition>
    <p:fade thruBlk="1"/>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 1 column + image" preserve="1">
  <p:cSld name="Title + 1 column + image">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4325375" y="836000"/>
            <a:ext cx="4256100" cy="396300"/>
          </a:xfrm>
          <a:prstGeom prst="rect">
            <a:avLst/>
          </a:prstGeom>
        </p:spPr>
        <p:txBody>
          <a:bodyPr spcFirstLastPara="1" wrap="square" lIns="0" tIns="0" rIns="0" bIns="0" anchor="b" anchorCtr="0">
            <a:noAutofit/>
          </a:bodyPr>
          <a:lstStyle>
            <a:lvl1pPr lvl="0" rtl="0">
              <a:spcBef>
                <a:spcPts val="0"/>
              </a:spcBef>
              <a:spcAft>
                <a:spcPts val="0"/>
              </a:spcAft>
              <a:buSzPts val="2800"/>
              <a:buNone/>
              <a:defRPr sz="2800"/>
            </a:lvl1pPr>
            <a:lvl2pPr lvl="1" rtl="0">
              <a:spcBef>
                <a:spcPts val="0"/>
              </a:spcBef>
              <a:spcAft>
                <a:spcPts val="0"/>
              </a:spcAft>
              <a:buSzPts val="2800"/>
              <a:buNone/>
              <a:defRPr sz="2800"/>
            </a:lvl2pPr>
            <a:lvl3pPr lvl="2" rtl="0">
              <a:spcBef>
                <a:spcPts val="0"/>
              </a:spcBef>
              <a:spcAft>
                <a:spcPts val="0"/>
              </a:spcAft>
              <a:buSzPts val="2800"/>
              <a:buNone/>
              <a:defRPr sz="2800"/>
            </a:lvl3pPr>
            <a:lvl4pPr lvl="3" rtl="0">
              <a:spcBef>
                <a:spcPts val="0"/>
              </a:spcBef>
              <a:spcAft>
                <a:spcPts val="0"/>
              </a:spcAft>
              <a:buSzPts val="2800"/>
              <a:buNone/>
              <a:defRPr sz="2800"/>
            </a:lvl4pPr>
            <a:lvl5pPr lvl="4" rtl="0">
              <a:spcBef>
                <a:spcPts val="0"/>
              </a:spcBef>
              <a:spcAft>
                <a:spcPts val="0"/>
              </a:spcAft>
              <a:buSzPts val="2800"/>
              <a:buNone/>
              <a:defRPr sz="2800"/>
            </a:lvl5pPr>
            <a:lvl6pPr lvl="5" rtl="0">
              <a:spcBef>
                <a:spcPts val="0"/>
              </a:spcBef>
              <a:spcAft>
                <a:spcPts val="0"/>
              </a:spcAft>
              <a:buSzPts val="2800"/>
              <a:buNone/>
              <a:defRPr sz="2800"/>
            </a:lvl6pPr>
            <a:lvl7pPr lvl="6" rtl="0">
              <a:spcBef>
                <a:spcPts val="0"/>
              </a:spcBef>
              <a:spcAft>
                <a:spcPts val="0"/>
              </a:spcAft>
              <a:buSzPts val="2800"/>
              <a:buNone/>
              <a:defRPr sz="2800"/>
            </a:lvl7pPr>
            <a:lvl8pPr lvl="7" rtl="0">
              <a:spcBef>
                <a:spcPts val="0"/>
              </a:spcBef>
              <a:spcAft>
                <a:spcPts val="0"/>
              </a:spcAft>
              <a:buSzPts val="2800"/>
              <a:buNone/>
              <a:defRPr sz="2800"/>
            </a:lvl8pPr>
            <a:lvl9pPr lvl="8" rtl="0">
              <a:spcBef>
                <a:spcPts val="0"/>
              </a:spcBef>
              <a:spcAft>
                <a:spcPts val="0"/>
              </a:spcAft>
              <a:buSzPts val="2800"/>
              <a:buNone/>
              <a:defRPr sz="2800"/>
            </a:lvl9pPr>
          </a:lstStyle>
          <a:p>
            <a:r>
              <a:rPr lang="en-US"/>
              <a:t>Click to edit Master title style</a:t>
            </a:r>
            <a:endParaRPr/>
          </a:p>
        </p:txBody>
      </p:sp>
      <p:sp>
        <p:nvSpPr>
          <p:cNvPr id="40" name="Google Shape;40;p6"/>
          <p:cNvSpPr txBox="1">
            <a:spLocks noGrp="1"/>
          </p:cNvSpPr>
          <p:nvPr>
            <p:ph type="body" idx="1"/>
          </p:nvPr>
        </p:nvSpPr>
        <p:spPr>
          <a:xfrm>
            <a:off x="4325375" y="1353949"/>
            <a:ext cx="4256100" cy="1569600"/>
          </a:xfrm>
          <a:prstGeom prst="rect">
            <a:avLst/>
          </a:prstGeom>
        </p:spPr>
        <p:txBody>
          <a:bodyPr spcFirstLastPara="1" wrap="square" lIns="0" tIns="0" rIns="0" bIns="0" anchor="t" anchorCtr="0">
            <a:noAutofit/>
          </a:bodyPr>
          <a:lstStyle>
            <a:lvl1pPr marL="457189" lvl="0" indent="-355591" rtl="0">
              <a:spcBef>
                <a:spcPts val="0"/>
              </a:spcBef>
              <a:spcAft>
                <a:spcPts val="0"/>
              </a:spcAft>
              <a:buSzPts val="2000"/>
              <a:buChar char="▸"/>
              <a:defRPr sz="2000"/>
            </a:lvl1pPr>
            <a:lvl2pPr marL="914378" lvl="1" indent="-355591" rtl="0">
              <a:spcBef>
                <a:spcPts val="800"/>
              </a:spcBef>
              <a:spcAft>
                <a:spcPts val="0"/>
              </a:spcAft>
              <a:buSzPts val="2000"/>
              <a:buChar char="▹"/>
              <a:defRPr sz="2000"/>
            </a:lvl2pPr>
            <a:lvl3pPr marL="1371566" lvl="2" indent="-355591" rtl="0">
              <a:spcBef>
                <a:spcPts val="800"/>
              </a:spcBef>
              <a:spcAft>
                <a:spcPts val="0"/>
              </a:spcAft>
              <a:buSzPts val="2000"/>
              <a:buChar char="■"/>
              <a:defRPr sz="2000"/>
            </a:lvl3pPr>
            <a:lvl4pPr marL="1828754" lvl="3" indent="-355591" rtl="0">
              <a:spcBef>
                <a:spcPts val="800"/>
              </a:spcBef>
              <a:spcAft>
                <a:spcPts val="0"/>
              </a:spcAft>
              <a:buSzPts val="2000"/>
              <a:buChar char="●"/>
              <a:defRPr sz="2000"/>
            </a:lvl4pPr>
            <a:lvl5pPr marL="2285943" lvl="4" indent="-355591" rtl="0">
              <a:spcBef>
                <a:spcPts val="800"/>
              </a:spcBef>
              <a:spcAft>
                <a:spcPts val="0"/>
              </a:spcAft>
              <a:buSzPts val="2000"/>
              <a:buChar char="○"/>
              <a:defRPr sz="2000"/>
            </a:lvl5pPr>
            <a:lvl6pPr marL="2743132" lvl="5" indent="-355591" rtl="0">
              <a:spcBef>
                <a:spcPts val="800"/>
              </a:spcBef>
              <a:spcAft>
                <a:spcPts val="0"/>
              </a:spcAft>
              <a:buSzPts val="2000"/>
              <a:buChar char="■"/>
              <a:defRPr sz="2000"/>
            </a:lvl6pPr>
            <a:lvl7pPr marL="3200320" lvl="6" indent="-355591" rtl="0">
              <a:spcBef>
                <a:spcPts val="800"/>
              </a:spcBef>
              <a:spcAft>
                <a:spcPts val="0"/>
              </a:spcAft>
              <a:buSzPts val="2000"/>
              <a:buChar char="●"/>
              <a:defRPr sz="2000"/>
            </a:lvl7pPr>
            <a:lvl8pPr marL="3657509" lvl="7" indent="-355591" rtl="0">
              <a:spcBef>
                <a:spcPts val="800"/>
              </a:spcBef>
              <a:spcAft>
                <a:spcPts val="0"/>
              </a:spcAft>
              <a:buSzPts val="2000"/>
              <a:buChar char="○"/>
              <a:defRPr sz="2000"/>
            </a:lvl8pPr>
            <a:lvl9pPr marL="4114697" lvl="8" indent="-355591" rtl="0">
              <a:spcBef>
                <a:spcPts val="800"/>
              </a:spcBef>
              <a:spcAft>
                <a:spcPts val="800"/>
              </a:spcAft>
              <a:buSzPts val="2000"/>
              <a:buChar char="■"/>
              <a:defRPr sz="2000"/>
            </a:lvl9pPr>
          </a:lstStyle>
          <a:p>
            <a:pPr lvl="0"/>
            <a:r>
              <a:rPr lang="en-US"/>
              <a:t>Click to edit Master text styles</a:t>
            </a:r>
          </a:p>
        </p:txBody>
      </p:sp>
      <p:sp>
        <p:nvSpPr>
          <p:cNvPr id="41" name="Google Shape;41;p6"/>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lgn="r"/>
            <a:fld id="{00000000-1234-1234-1234-123412341234}" type="slidenum">
              <a:rPr lang="en" sz="1300" b="1" smtClean="0">
                <a:solidFill>
                  <a:srgbClr val="021028"/>
                </a:solidFill>
                <a:latin typeface="Open Sans"/>
                <a:ea typeface="Open Sans"/>
                <a:cs typeface="Open Sans"/>
                <a:sym typeface="Open Sans"/>
              </a:rPr>
              <a:pPr algn="r"/>
              <a:t>‹#›</a:t>
            </a:fld>
            <a:endParaRPr lang="en" sz="1300" b="1">
              <a:solidFill>
                <a:srgbClr val="021028"/>
              </a:solidFill>
              <a:latin typeface="Open Sans"/>
              <a:ea typeface="Open Sans"/>
              <a:cs typeface="Open Sans"/>
              <a:sym typeface="Open Sans"/>
            </a:endParaRPr>
          </a:p>
        </p:txBody>
      </p:sp>
    </p:spTree>
    <p:extLst>
      <p:ext uri="{BB962C8B-B14F-4D97-AF65-F5344CB8AC3E}">
        <p14:creationId xmlns:p14="http://schemas.microsoft.com/office/powerpoint/2010/main" val="4065398780"/>
      </p:ext>
    </p:extLst>
  </p:cSld>
  <p:clrMapOvr>
    <a:masterClrMapping/>
  </p:clrMapOvr>
  <p:hf hdr="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7B64311-B3CF-4F6B-927F-18FCF65DA43F}"/>
              </a:ext>
            </a:extLst>
          </p:cNvPr>
          <p:cNvSpPr/>
          <p:nvPr userDrawn="1"/>
        </p:nvSpPr>
        <p:spPr>
          <a:xfrm>
            <a:off x="-317311" y="0"/>
            <a:ext cx="8209128" cy="5143479"/>
          </a:xfrm>
          <a:prstGeom prst="rect">
            <a:avLst/>
          </a:prstGeom>
          <a:solidFill>
            <a:srgbClr val="3060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050"/>
          </a:p>
        </p:txBody>
      </p:sp>
      <p:pic>
        <p:nvPicPr>
          <p:cNvPr id="9" name="Picture 8">
            <a:extLst>
              <a:ext uri="{FF2B5EF4-FFF2-40B4-BE49-F238E27FC236}">
                <a16:creationId xmlns:a16="http://schemas.microsoft.com/office/drawing/2014/main" id="{6E568137-1D20-4363-967F-8D7105226D5B}"/>
              </a:ext>
            </a:extLst>
          </p:cNvPr>
          <p:cNvPicPr>
            <a:picLocks noChangeAspect="1"/>
          </p:cNvPicPr>
          <p:nvPr userDrawn="1"/>
        </p:nvPicPr>
        <p:blipFill rotWithShape="1">
          <a:blip r:embed="rId2"/>
          <a:srcRect t="7960" b="9608"/>
          <a:stretch/>
        </p:blipFill>
        <p:spPr>
          <a:xfrm>
            <a:off x="6510959" y="0"/>
            <a:ext cx="2602334" cy="5143479"/>
          </a:xfrm>
          <a:prstGeom prst="rect">
            <a:avLst/>
          </a:prstGeom>
        </p:spPr>
      </p:pic>
      <p:sp>
        <p:nvSpPr>
          <p:cNvPr id="2" name="Title 1">
            <a:extLst>
              <a:ext uri="{FF2B5EF4-FFF2-40B4-BE49-F238E27FC236}">
                <a16:creationId xmlns:a16="http://schemas.microsoft.com/office/drawing/2014/main" id="{92267CEC-96B2-4F64-AC80-2A2B125DAEFD}"/>
              </a:ext>
            </a:extLst>
          </p:cNvPr>
          <p:cNvSpPr>
            <a:spLocks noGrp="1"/>
          </p:cNvSpPr>
          <p:nvPr>
            <p:ph type="title"/>
          </p:nvPr>
        </p:nvSpPr>
        <p:spPr>
          <a:xfrm>
            <a:off x="1113232" y="600076"/>
            <a:ext cx="7514035" cy="1314449"/>
          </a:xfrm>
          <a:prstGeom prst="rect">
            <a:avLst/>
          </a:prstGeom>
        </p:spPr>
        <p:txBody>
          <a:bodyPr/>
          <a:lstStyle/>
          <a:p>
            <a:r>
              <a:rPr lang="en-US"/>
              <a:t>Click to edit Master title style</a:t>
            </a:r>
            <a:endParaRPr lang="en-AU"/>
          </a:p>
        </p:txBody>
      </p:sp>
      <p:sp>
        <p:nvSpPr>
          <p:cNvPr id="3" name="Slide Number Placeholder 2">
            <a:extLst>
              <a:ext uri="{FF2B5EF4-FFF2-40B4-BE49-F238E27FC236}">
                <a16:creationId xmlns:a16="http://schemas.microsoft.com/office/drawing/2014/main" id="{CD3BBC3F-5CD0-49A0-8A18-A466520DE10D}"/>
              </a:ext>
            </a:extLst>
          </p:cNvPr>
          <p:cNvSpPr>
            <a:spLocks noGrp="1"/>
          </p:cNvSpPr>
          <p:nvPr>
            <p:ph type="sldNum" idx="10"/>
          </p:nvPr>
        </p:nvSpPr>
        <p:spPr>
          <a:xfrm>
            <a:off x="8213893" y="4412457"/>
            <a:ext cx="413375" cy="273844"/>
          </a:xfrm>
          <a:prstGeom prst="rect">
            <a:avLst/>
          </a:prstGeom>
        </p:spPr>
        <p:txBody>
          <a:bodyPr/>
          <a:lstStyle/>
          <a:p>
            <a:pPr algn="r"/>
            <a:fld id="{00000000-1234-1234-1234-123412341234}" type="slidenum">
              <a:rPr lang="en" sz="1300" b="1" smtClean="0">
                <a:solidFill>
                  <a:srgbClr val="021028"/>
                </a:solidFill>
                <a:latin typeface="Open Sans"/>
                <a:ea typeface="Open Sans"/>
                <a:cs typeface="Open Sans"/>
                <a:sym typeface="Open Sans"/>
              </a:rPr>
              <a:pPr algn="r"/>
              <a:t>‹#›</a:t>
            </a:fld>
            <a:endParaRPr lang="en" sz="1300" b="1">
              <a:solidFill>
                <a:srgbClr val="021028"/>
              </a:solidFill>
              <a:latin typeface="Open Sans"/>
              <a:ea typeface="Open Sans"/>
              <a:cs typeface="Open Sans"/>
              <a:sym typeface="Open Sans"/>
            </a:endParaRPr>
          </a:p>
        </p:txBody>
      </p:sp>
      <p:sp>
        <p:nvSpPr>
          <p:cNvPr id="6" name="Google Shape;20;p3">
            <a:extLst>
              <a:ext uri="{FF2B5EF4-FFF2-40B4-BE49-F238E27FC236}">
                <a16:creationId xmlns:a16="http://schemas.microsoft.com/office/drawing/2014/main" id="{D08B8F38-D0AE-4F13-BF64-0EAEABAA45F1}"/>
              </a:ext>
            </a:extLst>
          </p:cNvPr>
          <p:cNvSpPr/>
          <p:nvPr userDrawn="1"/>
        </p:nvSpPr>
        <p:spPr>
          <a:xfrm>
            <a:off x="7492217" y="3445179"/>
            <a:ext cx="841968" cy="1698300"/>
          </a:xfrm>
          <a:custGeom>
            <a:avLst/>
            <a:gdLst/>
            <a:ahLst/>
            <a:cxnLst/>
            <a:rect l="l" t="t" r="r" b="b"/>
            <a:pathLst>
              <a:path w="21600" h="21600" extrusionOk="0">
                <a:moveTo>
                  <a:pt x="13915" y="21600"/>
                </a:moveTo>
                <a:lnTo>
                  <a:pt x="21600" y="0"/>
                </a:lnTo>
                <a:lnTo>
                  <a:pt x="6719" y="2683"/>
                </a:lnTo>
                <a:lnTo>
                  <a:pt x="0" y="21600"/>
                </a:lnTo>
                <a:close/>
              </a:path>
            </a:pathLst>
          </a:custGeom>
          <a:solidFill>
            <a:schemeClr val="accent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 name="Google Shape;19;p3">
            <a:extLst>
              <a:ext uri="{FF2B5EF4-FFF2-40B4-BE49-F238E27FC236}">
                <a16:creationId xmlns:a16="http://schemas.microsoft.com/office/drawing/2014/main" id="{35896218-9677-4CAA-9A2D-CEA1D9AD80E0}"/>
              </a:ext>
            </a:extLst>
          </p:cNvPr>
          <p:cNvSpPr/>
          <p:nvPr userDrawn="1"/>
        </p:nvSpPr>
        <p:spPr>
          <a:xfrm>
            <a:off x="6427799" y="0"/>
            <a:ext cx="1172070" cy="3570426"/>
          </a:xfrm>
          <a:custGeom>
            <a:avLst/>
            <a:gdLst/>
            <a:ahLst/>
            <a:cxnLst/>
            <a:rect l="l" t="t" r="r" b="b"/>
            <a:pathLst>
              <a:path w="21600" h="21600" extrusionOk="0">
                <a:moveTo>
                  <a:pt x="11603" y="0"/>
                </a:moveTo>
                <a:lnTo>
                  <a:pt x="0" y="21600"/>
                </a:lnTo>
                <a:lnTo>
                  <a:pt x="10682" y="20324"/>
                </a:lnTo>
                <a:lnTo>
                  <a:pt x="21600" y="0"/>
                </a:lnTo>
                <a:close/>
              </a:path>
            </a:pathLst>
          </a:custGeom>
          <a:solidFill>
            <a:schemeClr val="accent1"/>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 name="Google Shape;21;p3">
            <a:extLst>
              <a:ext uri="{FF2B5EF4-FFF2-40B4-BE49-F238E27FC236}">
                <a16:creationId xmlns:a16="http://schemas.microsoft.com/office/drawing/2014/main" id="{A3688015-723C-4E0A-854E-AF6A7ECBA4CA}"/>
              </a:ext>
            </a:extLst>
          </p:cNvPr>
          <p:cNvSpPr/>
          <p:nvPr userDrawn="1"/>
        </p:nvSpPr>
        <p:spPr>
          <a:xfrm>
            <a:off x="6426846" y="3039892"/>
            <a:ext cx="1907388" cy="936306"/>
          </a:xfrm>
          <a:custGeom>
            <a:avLst/>
            <a:gdLst/>
            <a:ahLst/>
            <a:cxnLst/>
            <a:rect l="l" t="t" r="r" b="b"/>
            <a:pathLst>
              <a:path w="21600" h="21600" extrusionOk="0">
                <a:moveTo>
                  <a:pt x="21600" y="9350"/>
                </a:moveTo>
                <a:lnTo>
                  <a:pt x="5080" y="21600"/>
                </a:lnTo>
                <a:lnTo>
                  <a:pt x="0" y="12250"/>
                </a:lnTo>
                <a:lnTo>
                  <a:pt x="16520" y="0"/>
                </a:lnTo>
                <a:close/>
              </a:path>
            </a:pathLst>
          </a:custGeom>
          <a:solidFill>
            <a:schemeClr val="accent3"/>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4063698355"/>
      </p:ext>
    </p:extLst>
  </p:cSld>
  <p:clrMapOvr>
    <a:masterClrMapping/>
  </p:clrMapOvr>
  <p:transition>
    <p:fade thruBlk="1"/>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Subtitle" preserve="1">
  <p:cSld name="Subtitle">
    <p:spTree>
      <p:nvGrpSpPr>
        <p:cNvPr id="1" name="Shape 15"/>
        <p:cNvGrpSpPr/>
        <p:nvPr/>
      </p:nvGrpSpPr>
      <p:grpSpPr>
        <a:xfrm>
          <a:off x="0" y="0"/>
          <a:ext cx="0" cy="0"/>
          <a:chOff x="0" y="0"/>
          <a:chExt cx="0" cy="0"/>
        </a:xfrm>
      </p:grpSpPr>
      <p:sp>
        <p:nvSpPr>
          <p:cNvPr id="16" name="Google Shape;16;p3"/>
          <p:cNvSpPr txBox="1">
            <a:spLocks noGrp="1"/>
          </p:cNvSpPr>
          <p:nvPr>
            <p:ph type="ctrTitle"/>
          </p:nvPr>
        </p:nvSpPr>
        <p:spPr>
          <a:xfrm>
            <a:off x="702900" y="3004250"/>
            <a:ext cx="5026200" cy="1050900"/>
          </a:xfrm>
          <a:prstGeom prst="rect">
            <a:avLst/>
          </a:prstGeom>
        </p:spPr>
        <p:txBody>
          <a:bodyPr spcFirstLastPara="1" wrap="square" lIns="0" tIns="0" rIns="0" bIns="0" anchor="b" anchorCtr="0">
            <a:noAutofit/>
          </a:bodyPr>
          <a:lstStyle>
            <a:lvl1pPr lvl="0" rtl="0">
              <a:spcBef>
                <a:spcPts val="0"/>
              </a:spcBef>
              <a:spcAft>
                <a:spcPts val="0"/>
              </a:spcAft>
              <a:buClr>
                <a:schemeClr val="lt1"/>
              </a:buClr>
              <a:buSzPts val="4200"/>
              <a:buNone/>
              <a:defRPr sz="4200">
                <a:solidFill>
                  <a:schemeClr val="lt1"/>
                </a:solidFill>
              </a:defRPr>
            </a:lvl1pPr>
            <a:lvl2pPr lvl="1" rtl="0">
              <a:spcBef>
                <a:spcPts val="0"/>
              </a:spcBef>
              <a:spcAft>
                <a:spcPts val="0"/>
              </a:spcAft>
              <a:buClr>
                <a:schemeClr val="lt1"/>
              </a:buClr>
              <a:buSzPts val="4200"/>
              <a:buNone/>
              <a:defRPr sz="4200">
                <a:solidFill>
                  <a:schemeClr val="lt1"/>
                </a:solidFill>
              </a:defRPr>
            </a:lvl2pPr>
            <a:lvl3pPr lvl="2" rtl="0">
              <a:spcBef>
                <a:spcPts val="0"/>
              </a:spcBef>
              <a:spcAft>
                <a:spcPts val="0"/>
              </a:spcAft>
              <a:buClr>
                <a:schemeClr val="lt1"/>
              </a:buClr>
              <a:buSzPts val="4200"/>
              <a:buNone/>
              <a:defRPr sz="4200">
                <a:solidFill>
                  <a:schemeClr val="lt1"/>
                </a:solidFill>
              </a:defRPr>
            </a:lvl3pPr>
            <a:lvl4pPr lvl="3" rtl="0">
              <a:spcBef>
                <a:spcPts val="0"/>
              </a:spcBef>
              <a:spcAft>
                <a:spcPts val="0"/>
              </a:spcAft>
              <a:buClr>
                <a:schemeClr val="lt1"/>
              </a:buClr>
              <a:buSzPts val="4200"/>
              <a:buNone/>
              <a:defRPr sz="4200">
                <a:solidFill>
                  <a:schemeClr val="lt1"/>
                </a:solidFill>
              </a:defRPr>
            </a:lvl4pPr>
            <a:lvl5pPr lvl="4" rtl="0">
              <a:spcBef>
                <a:spcPts val="0"/>
              </a:spcBef>
              <a:spcAft>
                <a:spcPts val="0"/>
              </a:spcAft>
              <a:buClr>
                <a:schemeClr val="lt1"/>
              </a:buClr>
              <a:buSzPts val="4200"/>
              <a:buNone/>
              <a:defRPr sz="4200">
                <a:solidFill>
                  <a:schemeClr val="lt1"/>
                </a:solidFill>
              </a:defRPr>
            </a:lvl5pPr>
            <a:lvl6pPr lvl="5" rtl="0">
              <a:spcBef>
                <a:spcPts val="0"/>
              </a:spcBef>
              <a:spcAft>
                <a:spcPts val="0"/>
              </a:spcAft>
              <a:buClr>
                <a:schemeClr val="lt1"/>
              </a:buClr>
              <a:buSzPts val="4200"/>
              <a:buNone/>
              <a:defRPr sz="4200">
                <a:solidFill>
                  <a:schemeClr val="lt1"/>
                </a:solidFill>
              </a:defRPr>
            </a:lvl6pPr>
            <a:lvl7pPr lvl="6" rtl="0">
              <a:spcBef>
                <a:spcPts val="0"/>
              </a:spcBef>
              <a:spcAft>
                <a:spcPts val="0"/>
              </a:spcAft>
              <a:buClr>
                <a:schemeClr val="lt1"/>
              </a:buClr>
              <a:buSzPts val="4200"/>
              <a:buNone/>
              <a:defRPr sz="4200">
                <a:solidFill>
                  <a:schemeClr val="lt1"/>
                </a:solidFill>
              </a:defRPr>
            </a:lvl7pPr>
            <a:lvl8pPr lvl="7" rtl="0">
              <a:spcBef>
                <a:spcPts val="0"/>
              </a:spcBef>
              <a:spcAft>
                <a:spcPts val="0"/>
              </a:spcAft>
              <a:buClr>
                <a:schemeClr val="lt1"/>
              </a:buClr>
              <a:buSzPts val="4200"/>
              <a:buNone/>
              <a:defRPr sz="4200">
                <a:solidFill>
                  <a:schemeClr val="lt1"/>
                </a:solidFill>
              </a:defRPr>
            </a:lvl8pPr>
            <a:lvl9pPr lvl="8" rtl="0">
              <a:spcBef>
                <a:spcPts val="0"/>
              </a:spcBef>
              <a:spcAft>
                <a:spcPts val="0"/>
              </a:spcAft>
              <a:buClr>
                <a:schemeClr val="lt1"/>
              </a:buClr>
              <a:buSzPts val="4200"/>
              <a:buNone/>
              <a:defRPr sz="4200">
                <a:solidFill>
                  <a:schemeClr val="lt1"/>
                </a:solidFill>
              </a:defRPr>
            </a:lvl9pPr>
          </a:lstStyle>
          <a:p>
            <a:r>
              <a:rPr lang="en-US"/>
              <a:t>Click to edit Master title style</a:t>
            </a:r>
            <a:endParaRPr/>
          </a:p>
        </p:txBody>
      </p:sp>
      <p:sp>
        <p:nvSpPr>
          <p:cNvPr id="17" name="Google Shape;17;p3"/>
          <p:cNvSpPr txBox="1">
            <a:spLocks noGrp="1"/>
          </p:cNvSpPr>
          <p:nvPr>
            <p:ph type="subTitle" idx="1"/>
          </p:nvPr>
        </p:nvSpPr>
        <p:spPr>
          <a:xfrm>
            <a:off x="702900" y="4075901"/>
            <a:ext cx="5026200" cy="369900"/>
          </a:xfrm>
          <a:prstGeom prst="rect">
            <a:avLst/>
          </a:prstGeom>
        </p:spPr>
        <p:txBody>
          <a:bodyPr spcFirstLastPara="1" wrap="square" lIns="0" tIns="0" rIns="0" bIns="0" anchor="t" anchorCtr="0">
            <a:noAutofit/>
          </a:bodyPr>
          <a:lstStyle>
            <a:lvl1pPr lvl="0" rtl="0">
              <a:spcBef>
                <a:spcPts val="0"/>
              </a:spcBef>
              <a:spcAft>
                <a:spcPts val="0"/>
              </a:spcAft>
              <a:buSzPts val="2400"/>
              <a:buNone/>
              <a:defRPr>
                <a:solidFill>
                  <a:schemeClr val="accent1"/>
                </a:solidFill>
              </a:defRPr>
            </a:lvl1pPr>
            <a:lvl2pPr lvl="1" rtl="0">
              <a:spcBef>
                <a:spcPts val="800"/>
              </a:spcBef>
              <a:spcAft>
                <a:spcPts val="0"/>
              </a:spcAft>
              <a:buSzPts val="3000"/>
              <a:buNone/>
              <a:defRPr sz="3000">
                <a:solidFill>
                  <a:schemeClr val="accent1"/>
                </a:solidFill>
              </a:defRPr>
            </a:lvl2pPr>
            <a:lvl3pPr lvl="2" rtl="0">
              <a:spcBef>
                <a:spcPts val="800"/>
              </a:spcBef>
              <a:spcAft>
                <a:spcPts val="0"/>
              </a:spcAft>
              <a:buSzPts val="3000"/>
              <a:buNone/>
              <a:defRPr sz="3000">
                <a:solidFill>
                  <a:schemeClr val="accent1"/>
                </a:solidFill>
              </a:defRPr>
            </a:lvl3pPr>
            <a:lvl4pPr lvl="3" rtl="0">
              <a:spcBef>
                <a:spcPts val="800"/>
              </a:spcBef>
              <a:spcAft>
                <a:spcPts val="0"/>
              </a:spcAft>
              <a:buClr>
                <a:schemeClr val="accent1"/>
              </a:buClr>
              <a:buSzPts val="3000"/>
              <a:buNone/>
              <a:defRPr sz="3000">
                <a:solidFill>
                  <a:schemeClr val="accent1"/>
                </a:solidFill>
              </a:defRPr>
            </a:lvl4pPr>
            <a:lvl5pPr lvl="4" rtl="0">
              <a:spcBef>
                <a:spcPts val="800"/>
              </a:spcBef>
              <a:spcAft>
                <a:spcPts val="0"/>
              </a:spcAft>
              <a:buClr>
                <a:schemeClr val="accent1"/>
              </a:buClr>
              <a:buSzPts val="3000"/>
              <a:buNone/>
              <a:defRPr sz="3000">
                <a:solidFill>
                  <a:schemeClr val="accent1"/>
                </a:solidFill>
              </a:defRPr>
            </a:lvl5pPr>
            <a:lvl6pPr lvl="5" rtl="0">
              <a:spcBef>
                <a:spcPts val="800"/>
              </a:spcBef>
              <a:spcAft>
                <a:spcPts val="0"/>
              </a:spcAft>
              <a:buClr>
                <a:schemeClr val="accent1"/>
              </a:buClr>
              <a:buSzPts val="3000"/>
              <a:buNone/>
              <a:defRPr sz="3000">
                <a:solidFill>
                  <a:schemeClr val="accent1"/>
                </a:solidFill>
              </a:defRPr>
            </a:lvl6pPr>
            <a:lvl7pPr lvl="6" rtl="0">
              <a:spcBef>
                <a:spcPts val="800"/>
              </a:spcBef>
              <a:spcAft>
                <a:spcPts val="0"/>
              </a:spcAft>
              <a:buClr>
                <a:schemeClr val="accent1"/>
              </a:buClr>
              <a:buSzPts val="3000"/>
              <a:buNone/>
              <a:defRPr sz="3000">
                <a:solidFill>
                  <a:schemeClr val="accent1"/>
                </a:solidFill>
              </a:defRPr>
            </a:lvl7pPr>
            <a:lvl8pPr lvl="7" rtl="0">
              <a:spcBef>
                <a:spcPts val="800"/>
              </a:spcBef>
              <a:spcAft>
                <a:spcPts val="0"/>
              </a:spcAft>
              <a:buClr>
                <a:schemeClr val="accent1"/>
              </a:buClr>
              <a:buSzPts val="3000"/>
              <a:buNone/>
              <a:defRPr sz="3000">
                <a:solidFill>
                  <a:schemeClr val="accent1"/>
                </a:solidFill>
              </a:defRPr>
            </a:lvl8pPr>
            <a:lvl9pPr lvl="8" rtl="0">
              <a:spcBef>
                <a:spcPts val="800"/>
              </a:spcBef>
              <a:spcAft>
                <a:spcPts val="800"/>
              </a:spcAft>
              <a:buClr>
                <a:schemeClr val="accent1"/>
              </a:buClr>
              <a:buSzPts val="3000"/>
              <a:buNone/>
              <a:defRPr sz="3000">
                <a:solidFill>
                  <a:schemeClr val="accent1"/>
                </a:solidFill>
              </a:defRPr>
            </a:lvl9pPr>
          </a:lstStyle>
          <a:p>
            <a:r>
              <a:rPr lang="en-US"/>
              <a:t>Click to edit Master subtitle style</a:t>
            </a:r>
            <a:endParaRPr/>
          </a:p>
        </p:txBody>
      </p:sp>
    </p:spTree>
    <p:extLst>
      <p:ext uri="{BB962C8B-B14F-4D97-AF65-F5344CB8AC3E}">
        <p14:creationId xmlns:p14="http://schemas.microsoft.com/office/powerpoint/2010/main" val="11183354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13232" y="600076"/>
            <a:ext cx="7514035" cy="1314449"/>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1113233" y="2000250"/>
            <a:ext cx="7514035" cy="2343151"/>
          </a:xfrm>
          <a:prstGeom prst="rect">
            <a:avLst/>
          </a:prstGeo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7299492" y="4412457"/>
            <a:ext cx="857250" cy="273844"/>
          </a:xfrm>
          <a:prstGeom prst="rect">
            <a:avLst/>
          </a:prstGeom>
        </p:spPr>
        <p:txBody>
          <a:bodyPr/>
          <a:lstStyle/>
          <a:p>
            <a:fld id="{2A972E04-FC5F-4A3D-B026-48D9EDD32AF4}" type="datetimeFigureOut">
              <a:rPr lang="en-AU" smtClean="0"/>
              <a:t>14/05/2024</a:t>
            </a:fld>
            <a:endParaRPr lang="en-AU"/>
          </a:p>
        </p:txBody>
      </p:sp>
      <p:sp>
        <p:nvSpPr>
          <p:cNvPr id="5" name="Footer Placeholder 4"/>
          <p:cNvSpPr>
            <a:spLocks noGrp="1"/>
          </p:cNvSpPr>
          <p:nvPr>
            <p:ph type="ftr" sz="quarter" idx="11"/>
          </p:nvPr>
        </p:nvSpPr>
        <p:spPr>
          <a:xfrm>
            <a:off x="1929210" y="4412457"/>
            <a:ext cx="5313133" cy="273844"/>
          </a:xfrm>
          <a:prstGeom prst="rect">
            <a:avLst/>
          </a:prstGeom>
        </p:spPr>
        <p:txBody>
          <a:bodyPr/>
          <a:lstStyle/>
          <a:p>
            <a:endParaRPr lang="en-AU"/>
          </a:p>
        </p:txBody>
      </p:sp>
      <p:sp>
        <p:nvSpPr>
          <p:cNvPr id="6" name="Slide Number Placeholder 5"/>
          <p:cNvSpPr>
            <a:spLocks noGrp="1"/>
          </p:cNvSpPr>
          <p:nvPr>
            <p:ph type="sldNum" sz="quarter" idx="12"/>
          </p:nvPr>
        </p:nvSpPr>
        <p:spPr>
          <a:xfrm>
            <a:off x="8213893" y="4400349"/>
            <a:ext cx="413375" cy="273844"/>
          </a:xfrm>
          <a:prstGeom prst="rect">
            <a:avLst/>
          </a:prstGeom>
        </p:spPr>
        <p:txBody>
          <a:bodyPr/>
          <a:lstStyle/>
          <a:p>
            <a:fld id="{95FE8E05-4DB4-4E2E-BD3D-1E5C9E7B28FA}" type="slidenum">
              <a:rPr lang="en-AU" smtClean="0"/>
              <a:t>‹#›</a:t>
            </a:fld>
            <a:endParaRPr lang="en-AU"/>
          </a:p>
        </p:txBody>
      </p:sp>
    </p:spTree>
    <p:extLst>
      <p:ext uri="{BB962C8B-B14F-4D97-AF65-F5344CB8AC3E}">
        <p14:creationId xmlns:p14="http://schemas.microsoft.com/office/powerpoint/2010/main" val="28285463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0029B-A4AE-441C-B44A-1DFA28E27C2B}"/>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02C1FC6E-894D-40B3-8D0C-F6728C4F0F96}"/>
              </a:ext>
            </a:extLst>
          </p:cNvPr>
          <p:cNvSpPr>
            <a:spLocks noGrp="1"/>
          </p:cNvSpPr>
          <p:nvPr>
            <p:ph type="dt" sz="half" idx="10"/>
          </p:nvPr>
        </p:nvSpPr>
        <p:spPr/>
        <p:txBody>
          <a:bodyPr/>
          <a:lstStyle/>
          <a:p>
            <a:fld id="{2A972E04-FC5F-4A3D-B026-48D9EDD32AF4}" type="datetimeFigureOut">
              <a:rPr lang="en-AU" smtClean="0"/>
              <a:t>14/05/2024</a:t>
            </a:fld>
            <a:endParaRPr lang="en-AU"/>
          </a:p>
        </p:txBody>
      </p:sp>
      <p:sp>
        <p:nvSpPr>
          <p:cNvPr id="4" name="Footer Placeholder 3">
            <a:extLst>
              <a:ext uri="{FF2B5EF4-FFF2-40B4-BE49-F238E27FC236}">
                <a16:creationId xmlns:a16="http://schemas.microsoft.com/office/drawing/2014/main" id="{C1CB73EB-1D75-4281-B3C2-B94AC55308E1}"/>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B933C2B2-3540-4AD0-9208-C7A54A15CD63}"/>
              </a:ext>
            </a:extLst>
          </p:cNvPr>
          <p:cNvSpPr>
            <a:spLocks noGrp="1"/>
          </p:cNvSpPr>
          <p:nvPr>
            <p:ph type="sldNum" sz="quarter" idx="12"/>
          </p:nvPr>
        </p:nvSpPr>
        <p:spPr/>
        <p:txBody>
          <a:bodyPr/>
          <a:lstStyle/>
          <a:p>
            <a:fld id="{95FE8E05-4DB4-4E2E-BD3D-1E5C9E7B28FA}" type="slidenum">
              <a:rPr lang="en-AU" smtClean="0"/>
              <a:t>‹#›</a:t>
            </a:fld>
            <a:endParaRPr lang="en-AU"/>
          </a:p>
        </p:txBody>
      </p:sp>
    </p:spTree>
    <p:extLst>
      <p:ext uri="{BB962C8B-B14F-4D97-AF65-F5344CB8AC3E}">
        <p14:creationId xmlns:p14="http://schemas.microsoft.com/office/powerpoint/2010/main" val="309743464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29210" y="2000249"/>
            <a:ext cx="6698060" cy="1582787"/>
          </a:xfrm>
          <a:prstGeom prst="rect">
            <a:avLst/>
          </a:prstGeom>
        </p:spPr>
        <p:txBody>
          <a:bodyPr anchor="b"/>
          <a:lstStyle>
            <a:lvl1pPr algn="r">
              <a:defRPr sz="3000" b="0" cap="none"/>
            </a:lvl1pPr>
          </a:lstStyle>
          <a:p>
            <a:r>
              <a:rPr lang="en-US"/>
              <a:t>Click to edit Master title style</a:t>
            </a:r>
          </a:p>
        </p:txBody>
      </p:sp>
      <p:sp>
        <p:nvSpPr>
          <p:cNvPr id="3" name="Text Placeholder 2"/>
          <p:cNvSpPr>
            <a:spLocks noGrp="1"/>
          </p:cNvSpPr>
          <p:nvPr>
            <p:ph type="body" idx="1"/>
          </p:nvPr>
        </p:nvSpPr>
        <p:spPr>
          <a:xfrm>
            <a:off x="1929209" y="3583036"/>
            <a:ext cx="6698061" cy="645300"/>
          </a:xfrm>
          <a:prstGeom prst="rect">
            <a:avLst/>
          </a:prstGeom>
        </p:spPr>
        <p:txBody>
          <a:bodyPr anchor="t">
            <a:normAutofit/>
          </a:bodyPr>
          <a:lstStyle>
            <a:lvl1pPr marL="0" indent="0" algn="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299492" y="4412457"/>
            <a:ext cx="857250" cy="273844"/>
          </a:xfrm>
          <a:prstGeom prst="rect">
            <a:avLst/>
          </a:prstGeom>
        </p:spPr>
        <p:txBody>
          <a:bodyPr/>
          <a:lstStyle/>
          <a:p>
            <a:fld id="{2A972E04-FC5F-4A3D-B026-48D9EDD32AF4}" type="datetimeFigureOut">
              <a:rPr lang="en-AU" smtClean="0"/>
              <a:t>14/05/2024</a:t>
            </a:fld>
            <a:endParaRPr lang="en-AU"/>
          </a:p>
        </p:txBody>
      </p:sp>
      <p:sp>
        <p:nvSpPr>
          <p:cNvPr id="5" name="Footer Placeholder 4"/>
          <p:cNvSpPr>
            <a:spLocks noGrp="1"/>
          </p:cNvSpPr>
          <p:nvPr>
            <p:ph type="ftr" sz="quarter" idx="11"/>
          </p:nvPr>
        </p:nvSpPr>
        <p:spPr>
          <a:xfrm>
            <a:off x="1929210" y="4412457"/>
            <a:ext cx="5313133" cy="273844"/>
          </a:xfrm>
          <a:prstGeom prst="rect">
            <a:avLst/>
          </a:prstGeom>
        </p:spPr>
        <p:txBody>
          <a:bodyPr/>
          <a:lstStyle/>
          <a:p>
            <a:endParaRPr lang="en-AU"/>
          </a:p>
        </p:txBody>
      </p:sp>
      <p:sp>
        <p:nvSpPr>
          <p:cNvPr id="6" name="Slide Number Placeholder 5"/>
          <p:cNvSpPr>
            <a:spLocks noGrp="1"/>
          </p:cNvSpPr>
          <p:nvPr>
            <p:ph type="sldNum" sz="quarter" idx="12"/>
          </p:nvPr>
        </p:nvSpPr>
        <p:spPr>
          <a:xfrm>
            <a:off x="8213893" y="4412457"/>
            <a:ext cx="413375" cy="273844"/>
          </a:xfrm>
          <a:prstGeom prst="rect">
            <a:avLst/>
          </a:prstGeom>
        </p:spPr>
        <p:txBody>
          <a:bodyPr/>
          <a:lstStyle/>
          <a:p>
            <a:fld id="{95FE8E05-4DB4-4E2E-BD3D-1E5C9E7B28FA}" type="slidenum">
              <a:rPr lang="en-AU" smtClean="0"/>
              <a:t>‹#›</a:t>
            </a:fld>
            <a:endParaRPr lang="en-AU"/>
          </a:p>
        </p:txBody>
      </p:sp>
    </p:spTree>
    <p:extLst>
      <p:ext uri="{BB962C8B-B14F-4D97-AF65-F5344CB8AC3E}">
        <p14:creationId xmlns:p14="http://schemas.microsoft.com/office/powerpoint/2010/main" val="63712152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13234" y="514351"/>
            <a:ext cx="7514035" cy="1314449"/>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113235" y="2000250"/>
            <a:ext cx="3671291" cy="2343151"/>
          </a:xfrm>
          <a:prstGeom prst="rect">
            <a:avLst/>
          </a:prstGeo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55976" y="2000250"/>
            <a:ext cx="3671292" cy="2343150"/>
          </a:xfrm>
          <a:prstGeom prst="rect">
            <a:avLst/>
          </a:prstGeo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7299492" y="4412457"/>
            <a:ext cx="857250" cy="273844"/>
          </a:xfrm>
          <a:prstGeom prst="rect">
            <a:avLst/>
          </a:prstGeom>
        </p:spPr>
        <p:txBody>
          <a:bodyPr/>
          <a:lstStyle/>
          <a:p>
            <a:fld id="{2A972E04-FC5F-4A3D-B026-48D9EDD32AF4}" type="datetimeFigureOut">
              <a:rPr lang="en-AU" smtClean="0"/>
              <a:t>14/05/2024</a:t>
            </a:fld>
            <a:endParaRPr lang="en-AU"/>
          </a:p>
        </p:txBody>
      </p:sp>
      <p:sp>
        <p:nvSpPr>
          <p:cNvPr id="6" name="Footer Placeholder 5"/>
          <p:cNvSpPr>
            <a:spLocks noGrp="1"/>
          </p:cNvSpPr>
          <p:nvPr>
            <p:ph type="ftr" sz="quarter" idx="11"/>
          </p:nvPr>
        </p:nvSpPr>
        <p:spPr>
          <a:xfrm>
            <a:off x="1929210" y="4412457"/>
            <a:ext cx="5313133" cy="273844"/>
          </a:xfrm>
          <a:prstGeom prst="rect">
            <a:avLst/>
          </a:prstGeom>
        </p:spPr>
        <p:txBody>
          <a:bodyPr/>
          <a:lstStyle/>
          <a:p>
            <a:endParaRPr lang="en-AU"/>
          </a:p>
        </p:txBody>
      </p:sp>
      <p:sp>
        <p:nvSpPr>
          <p:cNvPr id="7" name="Slide Number Placeholder 6"/>
          <p:cNvSpPr>
            <a:spLocks noGrp="1"/>
          </p:cNvSpPr>
          <p:nvPr>
            <p:ph type="sldNum" sz="quarter" idx="12"/>
          </p:nvPr>
        </p:nvSpPr>
        <p:spPr>
          <a:xfrm>
            <a:off x="8213893" y="4412457"/>
            <a:ext cx="413375" cy="273844"/>
          </a:xfrm>
          <a:prstGeom prst="rect">
            <a:avLst/>
          </a:prstGeom>
        </p:spPr>
        <p:txBody>
          <a:bodyPr/>
          <a:lstStyle/>
          <a:p>
            <a:fld id="{95FE8E05-4DB4-4E2E-BD3D-1E5C9E7B28FA}" type="slidenum">
              <a:rPr lang="en-AU" smtClean="0"/>
              <a:t>‹#›</a:t>
            </a:fld>
            <a:endParaRPr lang="en-AU"/>
          </a:p>
        </p:txBody>
      </p:sp>
    </p:spTree>
    <p:extLst>
      <p:ext uri="{BB962C8B-B14F-4D97-AF65-F5344CB8AC3E}">
        <p14:creationId xmlns:p14="http://schemas.microsoft.com/office/powerpoint/2010/main" val="239879105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13232" y="600076"/>
            <a:ext cx="7514035" cy="1314449"/>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329134" y="1993900"/>
            <a:ext cx="3455391" cy="432197"/>
          </a:xfrm>
          <a:prstGeom prst="rect">
            <a:avLst/>
          </a:prstGeom>
        </p:spPr>
        <p:txBody>
          <a:bodyPr anchor="b">
            <a:noAutofit/>
          </a:bodyPr>
          <a:lstStyle>
            <a:lvl1pPr marL="0" indent="0">
              <a:buNone/>
              <a:defRPr sz="2100" b="0">
                <a:solidFill>
                  <a:schemeClr val="accent1">
                    <a:lumMod val="7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113233" y="2501503"/>
            <a:ext cx="3671292" cy="1841897"/>
          </a:xfrm>
          <a:prstGeom prst="rect">
            <a:avLst/>
          </a:prstGeom>
        </p:spPr>
        <p:txBody>
          <a:bodyPr anchor="t">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60366" y="2000250"/>
            <a:ext cx="3466903" cy="432197"/>
          </a:xfrm>
          <a:prstGeom prst="rect">
            <a:avLst/>
          </a:prstGeom>
        </p:spPr>
        <p:txBody>
          <a:bodyPr anchor="b">
            <a:noAutofit/>
          </a:bodyPr>
          <a:lstStyle>
            <a:lvl1pPr marL="0" indent="0">
              <a:buNone/>
              <a:defRPr sz="2100" b="0">
                <a:solidFill>
                  <a:schemeClr val="accent1">
                    <a:lumMod val="7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955975" y="2501503"/>
            <a:ext cx="3671292" cy="1841897"/>
          </a:xfrm>
          <a:prstGeom prst="rect">
            <a:avLst/>
          </a:prstGeom>
        </p:spPr>
        <p:txBody>
          <a:bodyPr anchor="t">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7299492" y="4412457"/>
            <a:ext cx="857250" cy="273844"/>
          </a:xfrm>
          <a:prstGeom prst="rect">
            <a:avLst/>
          </a:prstGeom>
        </p:spPr>
        <p:txBody>
          <a:bodyPr/>
          <a:lstStyle/>
          <a:p>
            <a:fld id="{2A972E04-FC5F-4A3D-B026-48D9EDD32AF4}" type="datetimeFigureOut">
              <a:rPr lang="en-AU" smtClean="0"/>
              <a:t>14/05/2024</a:t>
            </a:fld>
            <a:endParaRPr lang="en-AU"/>
          </a:p>
        </p:txBody>
      </p:sp>
      <p:sp>
        <p:nvSpPr>
          <p:cNvPr id="8" name="Footer Placeholder 7"/>
          <p:cNvSpPr>
            <a:spLocks noGrp="1"/>
          </p:cNvSpPr>
          <p:nvPr>
            <p:ph type="ftr" sz="quarter" idx="11"/>
          </p:nvPr>
        </p:nvSpPr>
        <p:spPr>
          <a:xfrm>
            <a:off x="1929210" y="4412457"/>
            <a:ext cx="5313133" cy="273844"/>
          </a:xfrm>
          <a:prstGeom prst="rect">
            <a:avLst/>
          </a:prstGeom>
        </p:spPr>
        <p:txBody>
          <a:bodyPr/>
          <a:lstStyle/>
          <a:p>
            <a:endParaRPr lang="en-AU"/>
          </a:p>
        </p:txBody>
      </p:sp>
      <p:sp>
        <p:nvSpPr>
          <p:cNvPr id="9" name="Slide Number Placeholder 8"/>
          <p:cNvSpPr>
            <a:spLocks noGrp="1"/>
          </p:cNvSpPr>
          <p:nvPr>
            <p:ph type="sldNum" sz="quarter" idx="12"/>
          </p:nvPr>
        </p:nvSpPr>
        <p:spPr>
          <a:xfrm>
            <a:off x="8213893" y="4412457"/>
            <a:ext cx="413375" cy="273844"/>
          </a:xfrm>
          <a:prstGeom prst="rect">
            <a:avLst/>
          </a:prstGeom>
        </p:spPr>
        <p:txBody>
          <a:bodyPr/>
          <a:lstStyle/>
          <a:p>
            <a:fld id="{95FE8E05-4DB4-4E2E-BD3D-1E5C9E7B28FA}" type="slidenum">
              <a:rPr lang="en-AU" smtClean="0"/>
              <a:t>‹#›</a:t>
            </a:fld>
            <a:endParaRPr lang="en-AU"/>
          </a:p>
        </p:txBody>
      </p:sp>
    </p:spTree>
    <p:extLst>
      <p:ext uri="{BB962C8B-B14F-4D97-AF65-F5344CB8AC3E}">
        <p14:creationId xmlns:p14="http://schemas.microsoft.com/office/powerpoint/2010/main" val="204387498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13232" y="600076"/>
            <a:ext cx="7514035" cy="1314449"/>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5161997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299492" y="4412457"/>
            <a:ext cx="857250" cy="273844"/>
          </a:xfrm>
          <a:prstGeom prst="rect">
            <a:avLst/>
          </a:prstGeom>
        </p:spPr>
        <p:txBody>
          <a:bodyPr/>
          <a:lstStyle/>
          <a:p>
            <a:fld id="{2A972E04-FC5F-4A3D-B026-48D9EDD32AF4}" type="datetimeFigureOut">
              <a:rPr lang="en-AU" smtClean="0"/>
              <a:t>14/05/2024</a:t>
            </a:fld>
            <a:endParaRPr lang="en-AU"/>
          </a:p>
        </p:txBody>
      </p:sp>
      <p:sp>
        <p:nvSpPr>
          <p:cNvPr id="3" name="Footer Placeholder 2"/>
          <p:cNvSpPr>
            <a:spLocks noGrp="1"/>
          </p:cNvSpPr>
          <p:nvPr>
            <p:ph type="ftr" sz="quarter" idx="11"/>
          </p:nvPr>
        </p:nvSpPr>
        <p:spPr>
          <a:xfrm>
            <a:off x="1929210" y="4412457"/>
            <a:ext cx="5313133" cy="273844"/>
          </a:xfrm>
          <a:prstGeom prst="rect">
            <a:avLst/>
          </a:prstGeom>
        </p:spPr>
        <p:txBody>
          <a:bodyPr/>
          <a:lstStyle/>
          <a:p>
            <a:endParaRPr lang="en-AU"/>
          </a:p>
        </p:txBody>
      </p:sp>
      <p:sp>
        <p:nvSpPr>
          <p:cNvPr id="4" name="Slide Number Placeholder 3"/>
          <p:cNvSpPr>
            <a:spLocks noGrp="1"/>
          </p:cNvSpPr>
          <p:nvPr>
            <p:ph type="sldNum" sz="quarter" idx="12"/>
          </p:nvPr>
        </p:nvSpPr>
        <p:spPr>
          <a:xfrm>
            <a:off x="8213893" y="4412457"/>
            <a:ext cx="413375" cy="273844"/>
          </a:xfrm>
          <a:prstGeom prst="rect">
            <a:avLst/>
          </a:prstGeom>
        </p:spPr>
        <p:txBody>
          <a:bodyPr/>
          <a:lstStyle/>
          <a:p>
            <a:fld id="{95FE8E05-4DB4-4E2E-BD3D-1E5C9E7B28FA}" type="slidenum">
              <a:rPr lang="en-AU" smtClean="0"/>
              <a:t>‹#›</a:t>
            </a:fld>
            <a:endParaRPr lang="en-AU"/>
          </a:p>
        </p:txBody>
      </p:sp>
    </p:spTree>
    <p:extLst>
      <p:ext uri="{BB962C8B-B14F-4D97-AF65-F5344CB8AC3E}">
        <p14:creationId xmlns:p14="http://schemas.microsoft.com/office/powerpoint/2010/main" val="156370582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234" y="1200150"/>
            <a:ext cx="2661841" cy="1028700"/>
          </a:xfrm>
          <a:prstGeom prst="rect">
            <a:avLst/>
          </a:prstGeom>
        </p:spPr>
        <p:txBody>
          <a:bodyPr anchor="b">
            <a:normAutofit/>
          </a:bodyPr>
          <a:lstStyle>
            <a:lvl1pPr algn="ctr">
              <a:defRPr sz="1800" b="0"/>
            </a:lvl1pPr>
          </a:lstStyle>
          <a:p>
            <a:r>
              <a:rPr lang="en-US"/>
              <a:t>Click to edit Master title style</a:t>
            </a:r>
          </a:p>
        </p:txBody>
      </p:sp>
      <p:sp>
        <p:nvSpPr>
          <p:cNvPr id="3" name="Content Placeholder 2"/>
          <p:cNvSpPr>
            <a:spLocks noGrp="1"/>
          </p:cNvSpPr>
          <p:nvPr>
            <p:ph idx="1"/>
          </p:nvPr>
        </p:nvSpPr>
        <p:spPr>
          <a:xfrm>
            <a:off x="3946525" y="514350"/>
            <a:ext cx="4680743" cy="3829051"/>
          </a:xfrm>
          <a:prstGeom prst="rect">
            <a:avLst/>
          </a:prstGeom>
        </p:spPr>
        <p:txBody>
          <a:bodyPr anchor="ct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13234" y="2228850"/>
            <a:ext cx="2661841" cy="1371600"/>
          </a:xfrm>
          <a:prstGeom prst="rect">
            <a:avLst/>
          </a:prstGeom>
        </p:spPr>
        <p:txBody>
          <a:bodyPr>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7299492" y="4412457"/>
            <a:ext cx="857250" cy="273844"/>
          </a:xfrm>
          <a:prstGeom prst="rect">
            <a:avLst/>
          </a:prstGeom>
        </p:spPr>
        <p:txBody>
          <a:bodyPr/>
          <a:lstStyle/>
          <a:p>
            <a:fld id="{2A972E04-FC5F-4A3D-B026-48D9EDD32AF4}" type="datetimeFigureOut">
              <a:rPr lang="en-AU" smtClean="0"/>
              <a:t>14/05/2024</a:t>
            </a:fld>
            <a:endParaRPr lang="en-AU"/>
          </a:p>
        </p:txBody>
      </p:sp>
      <p:sp>
        <p:nvSpPr>
          <p:cNvPr id="6" name="Footer Placeholder 5"/>
          <p:cNvSpPr>
            <a:spLocks noGrp="1"/>
          </p:cNvSpPr>
          <p:nvPr>
            <p:ph type="ftr" sz="quarter" idx="11"/>
          </p:nvPr>
        </p:nvSpPr>
        <p:spPr>
          <a:xfrm>
            <a:off x="1929210" y="4412457"/>
            <a:ext cx="5313133" cy="273844"/>
          </a:xfrm>
          <a:prstGeom prst="rect">
            <a:avLst/>
          </a:prstGeom>
        </p:spPr>
        <p:txBody>
          <a:bodyPr/>
          <a:lstStyle/>
          <a:p>
            <a:endParaRPr lang="en-AU"/>
          </a:p>
        </p:txBody>
      </p:sp>
      <p:sp>
        <p:nvSpPr>
          <p:cNvPr id="7" name="Slide Number Placeholder 6"/>
          <p:cNvSpPr>
            <a:spLocks noGrp="1"/>
          </p:cNvSpPr>
          <p:nvPr>
            <p:ph type="sldNum" sz="quarter" idx="12"/>
          </p:nvPr>
        </p:nvSpPr>
        <p:spPr>
          <a:xfrm>
            <a:off x="8213893" y="4412457"/>
            <a:ext cx="413375" cy="273844"/>
          </a:xfrm>
          <a:prstGeom prst="rect">
            <a:avLst/>
          </a:prstGeom>
        </p:spPr>
        <p:txBody>
          <a:bodyPr/>
          <a:lstStyle/>
          <a:p>
            <a:fld id="{95FE8E05-4DB4-4E2E-BD3D-1E5C9E7B28FA}" type="slidenum">
              <a:rPr lang="en-AU" smtClean="0"/>
              <a:t>‹#›</a:t>
            </a:fld>
            <a:endParaRPr lang="en-AU"/>
          </a:p>
        </p:txBody>
      </p:sp>
    </p:spTree>
    <p:extLst>
      <p:ext uri="{BB962C8B-B14F-4D97-AF65-F5344CB8AC3E}">
        <p14:creationId xmlns:p14="http://schemas.microsoft.com/office/powerpoint/2010/main" val="269408017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043" y="1314449"/>
            <a:ext cx="4069619" cy="1028700"/>
          </a:xfrm>
          <a:prstGeom prst="rect">
            <a:avLst/>
          </a:prstGeom>
        </p:spPr>
        <p:txBody>
          <a:bodyPr anchor="b">
            <a:normAutofit/>
          </a:bodyPr>
          <a:lstStyle>
            <a:lvl1pPr algn="ctr">
              <a:defRPr sz="2100" b="0"/>
            </a:lvl1pPr>
          </a:lstStyle>
          <a:p>
            <a:r>
              <a:rPr lang="en-US"/>
              <a:t>Click to edit Master title style</a:t>
            </a:r>
          </a:p>
        </p:txBody>
      </p:sp>
      <p:sp>
        <p:nvSpPr>
          <p:cNvPr id="14" name="Picture Placeholder 2"/>
          <p:cNvSpPr>
            <a:spLocks noGrp="1" noChangeAspect="1"/>
          </p:cNvSpPr>
          <p:nvPr>
            <p:ph type="pic" idx="1"/>
          </p:nvPr>
        </p:nvSpPr>
        <p:spPr>
          <a:xfrm>
            <a:off x="5696011" y="685800"/>
            <a:ext cx="2460731" cy="3429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p>
        </p:txBody>
      </p:sp>
      <p:sp>
        <p:nvSpPr>
          <p:cNvPr id="4" name="Text Placeholder 3"/>
          <p:cNvSpPr>
            <a:spLocks noGrp="1"/>
          </p:cNvSpPr>
          <p:nvPr>
            <p:ph type="body" sz="half" idx="2"/>
          </p:nvPr>
        </p:nvSpPr>
        <p:spPr>
          <a:xfrm>
            <a:off x="1112043" y="2343149"/>
            <a:ext cx="4069619" cy="1371600"/>
          </a:xfrm>
          <a:prstGeom prst="rect">
            <a:avLst/>
          </a:prstGeom>
        </p:spPr>
        <p:txBody>
          <a:bodyPr>
            <a:normAutofit/>
          </a:bodyPr>
          <a:lstStyle>
            <a:lvl1pPr marL="0" indent="0" algn="ctr">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7299492" y="4412457"/>
            <a:ext cx="857250" cy="273844"/>
          </a:xfrm>
          <a:prstGeom prst="rect">
            <a:avLst/>
          </a:prstGeom>
        </p:spPr>
        <p:txBody>
          <a:bodyPr/>
          <a:lstStyle/>
          <a:p>
            <a:fld id="{2A972E04-FC5F-4A3D-B026-48D9EDD32AF4}" type="datetimeFigureOut">
              <a:rPr lang="en-AU" smtClean="0"/>
              <a:t>14/05/2024</a:t>
            </a:fld>
            <a:endParaRPr lang="en-AU"/>
          </a:p>
        </p:txBody>
      </p:sp>
      <p:sp>
        <p:nvSpPr>
          <p:cNvPr id="6" name="Footer Placeholder 5"/>
          <p:cNvSpPr>
            <a:spLocks noGrp="1"/>
          </p:cNvSpPr>
          <p:nvPr>
            <p:ph type="ftr" sz="quarter" idx="11"/>
          </p:nvPr>
        </p:nvSpPr>
        <p:spPr>
          <a:xfrm>
            <a:off x="1929210" y="4412457"/>
            <a:ext cx="5313133" cy="273844"/>
          </a:xfrm>
          <a:prstGeom prst="rect">
            <a:avLst/>
          </a:prstGeom>
        </p:spPr>
        <p:txBody>
          <a:bodyPr/>
          <a:lstStyle/>
          <a:p>
            <a:endParaRPr lang="en-AU"/>
          </a:p>
        </p:txBody>
      </p:sp>
      <p:sp>
        <p:nvSpPr>
          <p:cNvPr id="7" name="Slide Number Placeholder 6"/>
          <p:cNvSpPr>
            <a:spLocks noGrp="1"/>
          </p:cNvSpPr>
          <p:nvPr>
            <p:ph type="sldNum" sz="quarter" idx="12"/>
          </p:nvPr>
        </p:nvSpPr>
        <p:spPr>
          <a:xfrm>
            <a:off x="8213893" y="4412457"/>
            <a:ext cx="413375" cy="273844"/>
          </a:xfrm>
          <a:prstGeom prst="rect">
            <a:avLst/>
          </a:prstGeom>
        </p:spPr>
        <p:txBody>
          <a:bodyPr/>
          <a:lstStyle/>
          <a:p>
            <a:fld id="{95FE8E05-4DB4-4E2E-BD3D-1E5C9E7B28FA}" type="slidenum">
              <a:rPr lang="en-AU" smtClean="0"/>
              <a:t>‹#›</a:t>
            </a:fld>
            <a:endParaRPr lang="en-AU"/>
          </a:p>
        </p:txBody>
      </p:sp>
    </p:spTree>
    <p:extLst>
      <p:ext uri="{BB962C8B-B14F-4D97-AF65-F5344CB8AC3E}">
        <p14:creationId xmlns:p14="http://schemas.microsoft.com/office/powerpoint/2010/main" val="164933635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234" y="3549649"/>
            <a:ext cx="7514033" cy="425054"/>
          </a:xfrm>
          <a:prstGeom prst="rect">
            <a:avLst/>
          </a:prstGeom>
        </p:spPr>
        <p:txBody>
          <a:bodyPr anchor="b">
            <a:normAutofit/>
          </a:bodyPr>
          <a:lstStyle>
            <a:lvl1pPr algn="ctr">
              <a:defRPr sz="1800" b="0"/>
            </a:lvl1pPr>
          </a:lstStyle>
          <a:p>
            <a:r>
              <a:rPr lang="en-US"/>
              <a:t>Click to edit Master title style</a:t>
            </a:r>
          </a:p>
        </p:txBody>
      </p:sp>
      <p:sp>
        <p:nvSpPr>
          <p:cNvPr id="3" name="Picture Placeholder 2"/>
          <p:cNvSpPr>
            <a:spLocks noGrp="1" noChangeAspect="1"/>
          </p:cNvSpPr>
          <p:nvPr>
            <p:ph type="pic" idx="1"/>
          </p:nvPr>
        </p:nvSpPr>
        <p:spPr>
          <a:xfrm>
            <a:off x="1789509" y="699084"/>
            <a:ext cx="6169458" cy="2373732"/>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p>
        </p:txBody>
      </p:sp>
      <p:sp>
        <p:nvSpPr>
          <p:cNvPr id="4" name="Text Placeholder 3"/>
          <p:cNvSpPr>
            <a:spLocks noGrp="1"/>
          </p:cNvSpPr>
          <p:nvPr>
            <p:ph type="body" sz="half" idx="2"/>
          </p:nvPr>
        </p:nvSpPr>
        <p:spPr>
          <a:xfrm>
            <a:off x="1113234" y="3974702"/>
            <a:ext cx="7514033" cy="370284"/>
          </a:xfrm>
          <a:prstGeom prst="rect">
            <a:avLst/>
          </a:prstGeom>
        </p:spPr>
        <p:txBody>
          <a:bodyPr>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7299492" y="4412457"/>
            <a:ext cx="857250" cy="273844"/>
          </a:xfrm>
          <a:prstGeom prst="rect">
            <a:avLst/>
          </a:prstGeom>
        </p:spPr>
        <p:txBody>
          <a:bodyPr/>
          <a:lstStyle/>
          <a:p>
            <a:fld id="{2A972E04-FC5F-4A3D-B026-48D9EDD32AF4}" type="datetimeFigureOut">
              <a:rPr lang="en-AU" smtClean="0"/>
              <a:t>14/05/2024</a:t>
            </a:fld>
            <a:endParaRPr lang="en-AU"/>
          </a:p>
        </p:txBody>
      </p:sp>
      <p:sp>
        <p:nvSpPr>
          <p:cNvPr id="6" name="Footer Placeholder 5"/>
          <p:cNvSpPr>
            <a:spLocks noGrp="1"/>
          </p:cNvSpPr>
          <p:nvPr>
            <p:ph type="ftr" sz="quarter" idx="11"/>
          </p:nvPr>
        </p:nvSpPr>
        <p:spPr>
          <a:xfrm>
            <a:off x="1929210" y="4412457"/>
            <a:ext cx="5313133" cy="273844"/>
          </a:xfrm>
          <a:prstGeom prst="rect">
            <a:avLst/>
          </a:prstGeom>
        </p:spPr>
        <p:txBody>
          <a:bodyPr/>
          <a:lstStyle/>
          <a:p>
            <a:endParaRPr lang="en-AU"/>
          </a:p>
        </p:txBody>
      </p:sp>
      <p:sp>
        <p:nvSpPr>
          <p:cNvPr id="7" name="Slide Number Placeholder 6"/>
          <p:cNvSpPr>
            <a:spLocks noGrp="1"/>
          </p:cNvSpPr>
          <p:nvPr>
            <p:ph type="sldNum" sz="quarter" idx="12"/>
          </p:nvPr>
        </p:nvSpPr>
        <p:spPr>
          <a:xfrm>
            <a:off x="8213893" y="4412457"/>
            <a:ext cx="413375" cy="273844"/>
          </a:xfrm>
          <a:prstGeom prst="rect">
            <a:avLst/>
          </a:prstGeom>
        </p:spPr>
        <p:txBody>
          <a:bodyPr/>
          <a:lstStyle/>
          <a:p>
            <a:fld id="{95FE8E05-4DB4-4E2E-BD3D-1E5C9E7B28FA}" type="slidenum">
              <a:rPr lang="en-AU" smtClean="0"/>
              <a:t>‹#›</a:t>
            </a:fld>
            <a:endParaRPr lang="en-AU"/>
          </a:p>
        </p:txBody>
      </p:sp>
    </p:spTree>
    <p:extLst>
      <p:ext uri="{BB962C8B-B14F-4D97-AF65-F5344CB8AC3E}">
        <p14:creationId xmlns:p14="http://schemas.microsoft.com/office/powerpoint/2010/main" val="141815344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235" y="514350"/>
            <a:ext cx="7514033" cy="2286000"/>
          </a:xfrm>
          <a:prstGeom prst="rect">
            <a:avLst/>
          </a:prstGeom>
        </p:spPr>
        <p:txBody>
          <a:bodyPr anchor="ctr">
            <a:normAutofit/>
          </a:bodyPr>
          <a:lstStyle>
            <a:lvl1pPr algn="ctr">
              <a:defRPr sz="2400" b="0" cap="none"/>
            </a:lvl1pPr>
          </a:lstStyle>
          <a:p>
            <a:r>
              <a:rPr lang="en-US"/>
              <a:t>Click to edit Master title style</a:t>
            </a:r>
          </a:p>
        </p:txBody>
      </p:sp>
      <p:sp>
        <p:nvSpPr>
          <p:cNvPr id="3" name="Text Placeholder 2"/>
          <p:cNvSpPr>
            <a:spLocks noGrp="1"/>
          </p:cNvSpPr>
          <p:nvPr>
            <p:ph type="body" idx="1"/>
          </p:nvPr>
        </p:nvSpPr>
        <p:spPr>
          <a:xfrm>
            <a:off x="1113234" y="3257550"/>
            <a:ext cx="7514035" cy="1085850"/>
          </a:xfrm>
          <a:prstGeom prst="rect">
            <a:avLst/>
          </a:prstGeo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299492" y="4412457"/>
            <a:ext cx="857250" cy="273844"/>
          </a:xfrm>
          <a:prstGeom prst="rect">
            <a:avLst/>
          </a:prstGeom>
        </p:spPr>
        <p:txBody>
          <a:bodyPr/>
          <a:lstStyle/>
          <a:p>
            <a:fld id="{2A972E04-FC5F-4A3D-B026-48D9EDD32AF4}" type="datetimeFigureOut">
              <a:rPr lang="en-AU" smtClean="0"/>
              <a:t>14/05/2024</a:t>
            </a:fld>
            <a:endParaRPr lang="en-AU"/>
          </a:p>
        </p:txBody>
      </p:sp>
      <p:sp>
        <p:nvSpPr>
          <p:cNvPr id="5" name="Footer Placeholder 4"/>
          <p:cNvSpPr>
            <a:spLocks noGrp="1"/>
          </p:cNvSpPr>
          <p:nvPr>
            <p:ph type="ftr" sz="quarter" idx="11"/>
          </p:nvPr>
        </p:nvSpPr>
        <p:spPr>
          <a:xfrm>
            <a:off x="1929210" y="4412457"/>
            <a:ext cx="5313133" cy="273844"/>
          </a:xfrm>
          <a:prstGeom prst="rect">
            <a:avLst/>
          </a:prstGeom>
        </p:spPr>
        <p:txBody>
          <a:bodyPr/>
          <a:lstStyle/>
          <a:p>
            <a:endParaRPr lang="en-AU"/>
          </a:p>
        </p:txBody>
      </p:sp>
      <p:sp>
        <p:nvSpPr>
          <p:cNvPr id="6" name="Slide Number Placeholder 5"/>
          <p:cNvSpPr>
            <a:spLocks noGrp="1"/>
          </p:cNvSpPr>
          <p:nvPr>
            <p:ph type="sldNum" sz="quarter" idx="12"/>
          </p:nvPr>
        </p:nvSpPr>
        <p:spPr>
          <a:xfrm>
            <a:off x="8213893" y="4412457"/>
            <a:ext cx="413375" cy="273844"/>
          </a:xfrm>
          <a:prstGeom prst="rect">
            <a:avLst/>
          </a:prstGeom>
        </p:spPr>
        <p:txBody>
          <a:bodyPr/>
          <a:lstStyle/>
          <a:p>
            <a:fld id="{95FE8E05-4DB4-4E2E-BD3D-1E5C9E7B28FA}" type="slidenum">
              <a:rPr lang="en-AU" smtClean="0"/>
              <a:t>‹#›</a:t>
            </a:fld>
            <a:endParaRPr lang="en-AU"/>
          </a:p>
        </p:txBody>
      </p:sp>
    </p:spTree>
    <p:extLst>
      <p:ext uri="{BB962C8B-B14F-4D97-AF65-F5344CB8AC3E}">
        <p14:creationId xmlns:p14="http://schemas.microsoft.com/office/powerpoint/2010/main" val="105240490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198959" y="647267"/>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a:solidFill>
                  <a:schemeClr val="tx1"/>
                </a:solidFill>
                <a:effectLst/>
              </a:rPr>
              <a:t>“</a:t>
            </a:r>
          </a:p>
        </p:txBody>
      </p:sp>
      <p:sp>
        <p:nvSpPr>
          <p:cNvPr id="15" name="TextBox 14"/>
          <p:cNvSpPr txBox="1"/>
          <p:nvPr/>
        </p:nvSpPr>
        <p:spPr>
          <a:xfrm>
            <a:off x="8170069" y="2114549"/>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a:solidFill>
                  <a:schemeClr val="tx1"/>
                </a:solidFill>
                <a:effectLst/>
              </a:rPr>
              <a:t>”</a:t>
            </a:r>
          </a:p>
        </p:txBody>
      </p:sp>
      <p:sp>
        <p:nvSpPr>
          <p:cNvPr id="2" name="Title 1"/>
          <p:cNvSpPr>
            <a:spLocks noGrp="1"/>
          </p:cNvSpPr>
          <p:nvPr>
            <p:ph type="title"/>
          </p:nvPr>
        </p:nvSpPr>
        <p:spPr>
          <a:xfrm>
            <a:off x="1656159" y="514351"/>
            <a:ext cx="6742509" cy="2057399"/>
          </a:xfrm>
          <a:prstGeom prst="rect">
            <a:avLst/>
          </a:prstGeom>
        </p:spPr>
        <p:txBody>
          <a:bodyPr anchor="ctr">
            <a:normAutofit/>
          </a:bodyPr>
          <a:lstStyle>
            <a:lvl1pPr algn="ctr">
              <a:defRPr sz="2400"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1827609" y="2571749"/>
            <a:ext cx="6399611" cy="285750"/>
          </a:xfrm>
          <a:prstGeom prst="rect">
            <a:avLst/>
          </a:prstGeom>
        </p:spPr>
        <p:txBody>
          <a:bodyPr anchor="ctr">
            <a:normAutofit/>
          </a:bodyPr>
          <a:lstStyle>
            <a:lvl1pPr marL="0" indent="0">
              <a:buFontTx/>
              <a:buNone/>
              <a:defRPr sz="1350"/>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1113234" y="3257550"/>
            <a:ext cx="7514033" cy="1085850"/>
          </a:xfrm>
          <a:prstGeom prst="rect">
            <a:avLst/>
          </a:prstGeo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299492" y="4412457"/>
            <a:ext cx="857250" cy="273844"/>
          </a:xfrm>
          <a:prstGeom prst="rect">
            <a:avLst/>
          </a:prstGeom>
        </p:spPr>
        <p:txBody>
          <a:bodyPr/>
          <a:lstStyle/>
          <a:p>
            <a:fld id="{2A972E04-FC5F-4A3D-B026-48D9EDD32AF4}" type="datetimeFigureOut">
              <a:rPr lang="en-AU" smtClean="0"/>
              <a:t>14/05/2024</a:t>
            </a:fld>
            <a:endParaRPr lang="en-AU"/>
          </a:p>
        </p:txBody>
      </p:sp>
      <p:sp>
        <p:nvSpPr>
          <p:cNvPr id="5" name="Footer Placeholder 4"/>
          <p:cNvSpPr>
            <a:spLocks noGrp="1"/>
          </p:cNvSpPr>
          <p:nvPr>
            <p:ph type="ftr" sz="quarter" idx="11"/>
          </p:nvPr>
        </p:nvSpPr>
        <p:spPr>
          <a:xfrm>
            <a:off x="1929210" y="4412457"/>
            <a:ext cx="5313133" cy="273844"/>
          </a:xfrm>
          <a:prstGeom prst="rect">
            <a:avLst/>
          </a:prstGeom>
        </p:spPr>
        <p:txBody>
          <a:bodyPr/>
          <a:lstStyle/>
          <a:p>
            <a:endParaRPr lang="en-AU"/>
          </a:p>
        </p:txBody>
      </p:sp>
      <p:sp>
        <p:nvSpPr>
          <p:cNvPr id="6" name="Slide Number Placeholder 5"/>
          <p:cNvSpPr>
            <a:spLocks noGrp="1"/>
          </p:cNvSpPr>
          <p:nvPr>
            <p:ph type="sldNum" sz="quarter" idx="12"/>
          </p:nvPr>
        </p:nvSpPr>
        <p:spPr>
          <a:xfrm>
            <a:off x="8213893" y="4412457"/>
            <a:ext cx="413375" cy="273844"/>
          </a:xfrm>
          <a:prstGeom prst="rect">
            <a:avLst/>
          </a:prstGeom>
        </p:spPr>
        <p:txBody>
          <a:bodyPr/>
          <a:lstStyle/>
          <a:p>
            <a:fld id="{95FE8E05-4DB4-4E2E-BD3D-1E5C9E7B28FA}" type="slidenum">
              <a:rPr lang="en-AU" smtClean="0"/>
              <a:t>‹#›</a:t>
            </a:fld>
            <a:endParaRPr lang="en-AU"/>
          </a:p>
        </p:txBody>
      </p:sp>
    </p:spTree>
    <p:extLst>
      <p:ext uri="{BB962C8B-B14F-4D97-AF65-F5344CB8AC3E}">
        <p14:creationId xmlns:p14="http://schemas.microsoft.com/office/powerpoint/2010/main" val="41904014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6BBAFAE-638E-4D57-866F-BE488EA15CBE}"/>
              </a:ext>
            </a:extLst>
          </p:cNvPr>
          <p:cNvSpPr>
            <a:spLocks noGrp="1"/>
          </p:cNvSpPr>
          <p:nvPr>
            <p:ph type="dt" sz="half" idx="10"/>
          </p:nvPr>
        </p:nvSpPr>
        <p:spPr/>
        <p:txBody>
          <a:bodyPr/>
          <a:lstStyle/>
          <a:p>
            <a:fld id="{2A972E04-FC5F-4A3D-B026-48D9EDD32AF4}" type="datetimeFigureOut">
              <a:rPr lang="en-AU" smtClean="0"/>
              <a:t>14/05/2024</a:t>
            </a:fld>
            <a:endParaRPr lang="en-AU"/>
          </a:p>
        </p:txBody>
      </p:sp>
      <p:sp>
        <p:nvSpPr>
          <p:cNvPr id="3" name="Footer Placeholder 2">
            <a:extLst>
              <a:ext uri="{FF2B5EF4-FFF2-40B4-BE49-F238E27FC236}">
                <a16:creationId xmlns:a16="http://schemas.microsoft.com/office/drawing/2014/main" id="{58E58EF9-E72D-4A86-8BE5-590CF64F1579}"/>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F447EC04-3460-4B89-B744-EC9A5CECFE98}"/>
              </a:ext>
            </a:extLst>
          </p:cNvPr>
          <p:cNvSpPr>
            <a:spLocks noGrp="1"/>
          </p:cNvSpPr>
          <p:nvPr>
            <p:ph type="sldNum" sz="quarter" idx="12"/>
          </p:nvPr>
        </p:nvSpPr>
        <p:spPr/>
        <p:txBody>
          <a:bodyPr/>
          <a:lstStyle/>
          <a:p>
            <a:fld id="{95FE8E05-4DB4-4E2E-BD3D-1E5C9E7B28FA}" type="slidenum">
              <a:rPr lang="en-AU" smtClean="0"/>
              <a:t>‹#›</a:t>
            </a:fld>
            <a:endParaRPr lang="en-AU"/>
          </a:p>
        </p:txBody>
      </p:sp>
    </p:spTree>
    <p:extLst>
      <p:ext uri="{BB962C8B-B14F-4D97-AF65-F5344CB8AC3E}">
        <p14:creationId xmlns:p14="http://schemas.microsoft.com/office/powerpoint/2010/main" val="299227235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235" y="2481436"/>
            <a:ext cx="7514032" cy="1101600"/>
          </a:xfrm>
          <a:prstGeom prst="rect">
            <a:avLst/>
          </a:prstGeom>
        </p:spPr>
        <p:txBody>
          <a:bodyPr anchor="b">
            <a:normAutofit/>
          </a:bodyPr>
          <a:lstStyle>
            <a:lvl1pPr algn="r">
              <a:defRPr sz="2400" b="0" cap="none"/>
            </a:lvl1pPr>
          </a:lstStyle>
          <a:p>
            <a:r>
              <a:rPr lang="en-US"/>
              <a:t>Click to edit Master title style</a:t>
            </a:r>
          </a:p>
        </p:txBody>
      </p:sp>
      <p:sp>
        <p:nvSpPr>
          <p:cNvPr id="3" name="Text Placeholder 2"/>
          <p:cNvSpPr>
            <a:spLocks noGrp="1"/>
          </p:cNvSpPr>
          <p:nvPr>
            <p:ph type="body" idx="1"/>
          </p:nvPr>
        </p:nvSpPr>
        <p:spPr>
          <a:xfrm>
            <a:off x="1113234" y="3583036"/>
            <a:ext cx="7514033" cy="645300"/>
          </a:xfrm>
          <a:prstGeom prst="rect">
            <a:avLst/>
          </a:prstGeom>
        </p:spPr>
        <p:txBody>
          <a:bodyPr anchor="t">
            <a:normAutofit/>
          </a:bodyPr>
          <a:lstStyle>
            <a:lvl1pPr marL="0" indent="0" algn="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299492" y="4412457"/>
            <a:ext cx="857250" cy="273844"/>
          </a:xfrm>
          <a:prstGeom prst="rect">
            <a:avLst/>
          </a:prstGeom>
        </p:spPr>
        <p:txBody>
          <a:bodyPr/>
          <a:lstStyle/>
          <a:p>
            <a:fld id="{2A972E04-FC5F-4A3D-B026-48D9EDD32AF4}" type="datetimeFigureOut">
              <a:rPr lang="en-AU" smtClean="0"/>
              <a:t>14/05/2024</a:t>
            </a:fld>
            <a:endParaRPr lang="en-AU"/>
          </a:p>
        </p:txBody>
      </p:sp>
      <p:sp>
        <p:nvSpPr>
          <p:cNvPr id="5" name="Footer Placeholder 4"/>
          <p:cNvSpPr>
            <a:spLocks noGrp="1"/>
          </p:cNvSpPr>
          <p:nvPr>
            <p:ph type="ftr" sz="quarter" idx="11"/>
          </p:nvPr>
        </p:nvSpPr>
        <p:spPr>
          <a:xfrm>
            <a:off x="1929210" y="4412457"/>
            <a:ext cx="5313133" cy="273844"/>
          </a:xfrm>
          <a:prstGeom prst="rect">
            <a:avLst/>
          </a:prstGeom>
        </p:spPr>
        <p:txBody>
          <a:bodyPr/>
          <a:lstStyle/>
          <a:p>
            <a:endParaRPr lang="en-AU"/>
          </a:p>
        </p:txBody>
      </p:sp>
      <p:sp>
        <p:nvSpPr>
          <p:cNvPr id="6" name="Slide Number Placeholder 5"/>
          <p:cNvSpPr>
            <a:spLocks noGrp="1"/>
          </p:cNvSpPr>
          <p:nvPr>
            <p:ph type="sldNum" sz="quarter" idx="12"/>
          </p:nvPr>
        </p:nvSpPr>
        <p:spPr>
          <a:xfrm>
            <a:off x="8213893" y="4412457"/>
            <a:ext cx="413375" cy="273844"/>
          </a:xfrm>
          <a:prstGeom prst="rect">
            <a:avLst/>
          </a:prstGeom>
        </p:spPr>
        <p:txBody>
          <a:bodyPr/>
          <a:lstStyle/>
          <a:p>
            <a:fld id="{95FE8E05-4DB4-4E2E-BD3D-1E5C9E7B28FA}" type="slidenum">
              <a:rPr lang="en-AU" smtClean="0"/>
              <a:t>‹#›</a:t>
            </a:fld>
            <a:endParaRPr lang="en-AU"/>
          </a:p>
        </p:txBody>
      </p:sp>
    </p:spTree>
    <p:extLst>
      <p:ext uri="{BB962C8B-B14F-4D97-AF65-F5344CB8AC3E}">
        <p14:creationId xmlns:p14="http://schemas.microsoft.com/office/powerpoint/2010/main" val="51994819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198959" y="647267"/>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a:solidFill>
                  <a:schemeClr val="tx1"/>
                </a:solidFill>
                <a:effectLst/>
              </a:rPr>
              <a:t>“</a:t>
            </a:r>
          </a:p>
        </p:txBody>
      </p:sp>
      <p:sp>
        <p:nvSpPr>
          <p:cNvPr id="15" name="TextBox 14"/>
          <p:cNvSpPr txBox="1"/>
          <p:nvPr/>
        </p:nvSpPr>
        <p:spPr>
          <a:xfrm>
            <a:off x="8170069" y="2114549"/>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a:solidFill>
                  <a:schemeClr val="tx1"/>
                </a:solidFill>
                <a:effectLst/>
              </a:rPr>
              <a:t>”</a:t>
            </a:r>
          </a:p>
        </p:txBody>
      </p:sp>
      <p:sp>
        <p:nvSpPr>
          <p:cNvPr id="2" name="Title 1"/>
          <p:cNvSpPr>
            <a:spLocks noGrp="1"/>
          </p:cNvSpPr>
          <p:nvPr>
            <p:ph type="title"/>
          </p:nvPr>
        </p:nvSpPr>
        <p:spPr>
          <a:xfrm>
            <a:off x="1656159" y="514351"/>
            <a:ext cx="6742509" cy="2057399"/>
          </a:xfrm>
          <a:prstGeom prst="rect">
            <a:avLst/>
          </a:prstGeom>
        </p:spPr>
        <p:txBody>
          <a:bodyPr anchor="ctr">
            <a:normAutofit/>
          </a:bodyPr>
          <a:lstStyle>
            <a:lvl1pPr algn="ctr">
              <a:defRPr sz="2400"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1113235" y="2914650"/>
            <a:ext cx="7514033" cy="666750"/>
          </a:xfrm>
          <a:prstGeom prst="rect">
            <a:avLst/>
          </a:prstGeom>
        </p:spPr>
        <p:txBody>
          <a:bodyPr vert="horz" lIns="91440" tIns="45720" rIns="91440" bIns="45720" rtlCol="0" anchor="b">
            <a:normAutofit/>
          </a:bodyPr>
          <a:lstStyle>
            <a:lvl1pPr algn="r">
              <a:buNone/>
              <a:defRPr lang="en-US" sz="1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13234" y="3581400"/>
            <a:ext cx="7514033" cy="762000"/>
          </a:xfrm>
          <a:prstGeom prst="rect">
            <a:avLst/>
          </a:prstGeom>
        </p:spPr>
        <p:txBody>
          <a:bodyPr anchor="t">
            <a:normAutofit/>
          </a:bodyPr>
          <a:lstStyle>
            <a:lvl1pPr marL="0" indent="0" algn="r">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299492" y="4412457"/>
            <a:ext cx="857250" cy="273844"/>
          </a:xfrm>
          <a:prstGeom prst="rect">
            <a:avLst/>
          </a:prstGeom>
        </p:spPr>
        <p:txBody>
          <a:bodyPr/>
          <a:lstStyle/>
          <a:p>
            <a:fld id="{2A972E04-FC5F-4A3D-B026-48D9EDD32AF4}" type="datetimeFigureOut">
              <a:rPr lang="en-AU" smtClean="0"/>
              <a:t>14/05/2024</a:t>
            </a:fld>
            <a:endParaRPr lang="en-AU"/>
          </a:p>
        </p:txBody>
      </p:sp>
      <p:sp>
        <p:nvSpPr>
          <p:cNvPr id="5" name="Footer Placeholder 4"/>
          <p:cNvSpPr>
            <a:spLocks noGrp="1"/>
          </p:cNvSpPr>
          <p:nvPr>
            <p:ph type="ftr" sz="quarter" idx="11"/>
          </p:nvPr>
        </p:nvSpPr>
        <p:spPr>
          <a:xfrm>
            <a:off x="1929210" y="4412457"/>
            <a:ext cx="5313133" cy="273844"/>
          </a:xfrm>
          <a:prstGeom prst="rect">
            <a:avLst/>
          </a:prstGeom>
        </p:spPr>
        <p:txBody>
          <a:bodyPr/>
          <a:lstStyle/>
          <a:p>
            <a:endParaRPr lang="en-AU"/>
          </a:p>
        </p:txBody>
      </p:sp>
      <p:sp>
        <p:nvSpPr>
          <p:cNvPr id="6" name="Slide Number Placeholder 5"/>
          <p:cNvSpPr>
            <a:spLocks noGrp="1"/>
          </p:cNvSpPr>
          <p:nvPr>
            <p:ph type="sldNum" sz="quarter" idx="12"/>
          </p:nvPr>
        </p:nvSpPr>
        <p:spPr>
          <a:xfrm>
            <a:off x="8213893" y="4412457"/>
            <a:ext cx="413375" cy="273844"/>
          </a:xfrm>
          <a:prstGeom prst="rect">
            <a:avLst/>
          </a:prstGeom>
        </p:spPr>
        <p:txBody>
          <a:bodyPr/>
          <a:lstStyle/>
          <a:p>
            <a:fld id="{95FE8E05-4DB4-4E2E-BD3D-1E5C9E7B28FA}" type="slidenum">
              <a:rPr lang="en-AU" smtClean="0"/>
              <a:t>‹#›</a:t>
            </a:fld>
            <a:endParaRPr lang="en-AU"/>
          </a:p>
        </p:txBody>
      </p:sp>
    </p:spTree>
    <p:extLst>
      <p:ext uri="{BB962C8B-B14F-4D97-AF65-F5344CB8AC3E}">
        <p14:creationId xmlns:p14="http://schemas.microsoft.com/office/powerpoint/2010/main" val="395651383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235" y="514350"/>
            <a:ext cx="7514034" cy="2045494"/>
          </a:xfrm>
          <a:prstGeom prst="rect">
            <a:avLst/>
          </a:prstGeom>
        </p:spPr>
        <p:txBody>
          <a:bodyPr vert="horz" lIns="91440" tIns="45720" rIns="91440" bIns="45720" rtlCol="0" anchor="ctr">
            <a:normAutofit/>
          </a:bodyPr>
          <a:lstStyle>
            <a:lvl1pPr>
              <a:defRPr lang="en-US" b="0" dirty="0"/>
            </a:lvl1pPr>
          </a:lstStyle>
          <a:p>
            <a:pPr marL="0" lvl="0"/>
            <a:r>
              <a:rPr lang="en-US"/>
              <a:t>Click to edit Master title style</a:t>
            </a:r>
          </a:p>
        </p:txBody>
      </p:sp>
      <p:sp>
        <p:nvSpPr>
          <p:cNvPr id="10" name="Text Placeholder 9"/>
          <p:cNvSpPr>
            <a:spLocks noGrp="1"/>
          </p:cNvSpPr>
          <p:nvPr>
            <p:ph type="body" sz="quarter" idx="13"/>
          </p:nvPr>
        </p:nvSpPr>
        <p:spPr>
          <a:xfrm>
            <a:off x="1113234" y="2628900"/>
            <a:ext cx="7514035" cy="628650"/>
          </a:xfrm>
          <a:prstGeom prst="rect">
            <a:avLst/>
          </a:prstGeom>
        </p:spPr>
        <p:txBody>
          <a:bodyPr vert="horz" lIns="91440" tIns="45720" rIns="91440" bIns="45720" rtlCol="0" anchor="b">
            <a:normAutofit/>
          </a:bodyPr>
          <a:lstStyle>
            <a:lvl1pPr>
              <a:buNone/>
              <a:defRPr lang="en-US" sz="21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13234" y="3257550"/>
            <a:ext cx="7514035" cy="1085850"/>
          </a:xfrm>
          <a:prstGeom prst="rect">
            <a:avLst/>
          </a:prstGeo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299492" y="4412457"/>
            <a:ext cx="857250" cy="273844"/>
          </a:xfrm>
          <a:prstGeom prst="rect">
            <a:avLst/>
          </a:prstGeom>
        </p:spPr>
        <p:txBody>
          <a:bodyPr/>
          <a:lstStyle/>
          <a:p>
            <a:fld id="{2A972E04-FC5F-4A3D-B026-48D9EDD32AF4}" type="datetimeFigureOut">
              <a:rPr lang="en-AU" smtClean="0"/>
              <a:t>14/05/2024</a:t>
            </a:fld>
            <a:endParaRPr lang="en-AU"/>
          </a:p>
        </p:txBody>
      </p:sp>
      <p:sp>
        <p:nvSpPr>
          <p:cNvPr id="5" name="Footer Placeholder 4"/>
          <p:cNvSpPr>
            <a:spLocks noGrp="1"/>
          </p:cNvSpPr>
          <p:nvPr>
            <p:ph type="ftr" sz="quarter" idx="11"/>
          </p:nvPr>
        </p:nvSpPr>
        <p:spPr>
          <a:xfrm>
            <a:off x="1929210" y="4412457"/>
            <a:ext cx="5313133" cy="273844"/>
          </a:xfrm>
          <a:prstGeom prst="rect">
            <a:avLst/>
          </a:prstGeom>
        </p:spPr>
        <p:txBody>
          <a:bodyPr/>
          <a:lstStyle/>
          <a:p>
            <a:endParaRPr lang="en-AU"/>
          </a:p>
        </p:txBody>
      </p:sp>
      <p:sp>
        <p:nvSpPr>
          <p:cNvPr id="6" name="Slide Number Placeholder 5"/>
          <p:cNvSpPr>
            <a:spLocks noGrp="1"/>
          </p:cNvSpPr>
          <p:nvPr>
            <p:ph type="sldNum" sz="quarter" idx="12"/>
          </p:nvPr>
        </p:nvSpPr>
        <p:spPr>
          <a:xfrm>
            <a:off x="8213893" y="4412457"/>
            <a:ext cx="413375" cy="273844"/>
          </a:xfrm>
          <a:prstGeom prst="rect">
            <a:avLst/>
          </a:prstGeom>
        </p:spPr>
        <p:txBody>
          <a:bodyPr/>
          <a:lstStyle/>
          <a:p>
            <a:fld id="{95FE8E05-4DB4-4E2E-BD3D-1E5C9E7B28FA}" type="slidenum">
              <a:rPr lang="en-AU" smtClean="0"/>
              <a:t>‹#›</a:t>
            </a:fld>
            <a:endParaRPr lang="en-AU"/>
          </a:p>
        </p:txBody>
      </p:sp>
    </p:spTree>
    <p:extLst>
      <p:ext uri="{BB962C8B-B14F-4D97-AF65-F5344CB8AC3E}">
        <p14:creationId xmlns:p14="http://schemas.microsoft.com/office/powerpoint/2010/main" val="257084280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13232" y="600076"/>
            <a:ext cx="7514035" cy="1314449"/>
          </a:xfrm>
          <a:prstGeom prst="rect">
            <a:avLst/>
          </a:prstGeom>
        </p:spPr>
        <p:txBody>
          <a:bodyPr/>
          <a:lstStyle>
            <a:lvl1pPr algn="ctr">
              <a:defRPr/>
            </a:lvl1pPr>
          </a:lstStyle>
          <a:p>
            <a:r>
              <a:rPr lang="en-US"/>
              <a:t>Click to edit Master title style</a:t>
            </a:r>
          </a:p>
        </p:txBody>
      </p:sp>
      <p:sp>
        <p:nvSpPr>
          <p:cNvPr id="3" name="Vertical Text Placeholder 2"/>
          <p:cNvSpPr>
            <a:spLocks noGrp="1"/>
          </p:cNvSpPr>
          <p:nvPr>
            <p:ph type="body" orient="vert" idx="1"/>
          </p:nvPr>
        </p:nvSpPr>
        <p:spPr>
          <a:xfrm>
            <a:off x="1113233" y="2000250"/>
            <a:ext cx="7514035" cy="2343151"/>
          </a:xfrm>
          <a:prstGeom prst="rect">
            <a:avLst/>
          </a:prstGeo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7299492" y="4412457"/>
            <a:ext cx="857250" cy="273844"/>
          </a:xfrm>
          <a:prstGeom prst="rect">
            <a:avLst/>
          </a:prstGeom>
        </p:spPr>
        <p:txBody>
          <a:bodyPr/>
          <a:lstStyle/>
          <a:p>
            <a:fld id="{2A972E04-FC5F-4A3D-B026-48D9EDD32AF4}" type="datetimeFigureOut">
              <a:rPr lang="en-AU" smtClean="0"/>
              <a:t>14/05/2024</a:t>
            </a:fld>
            <a:endParaRPr lang="en-AU"/>
          </a:p>
        </p:txBody>
      </p:sp>
      <p:sp>
        <p:nvSpPr>
          <p:cNvPr id="5" name="Footer Placeholder 4"/>
          <p:cNvSpPr>
            <a:spLocks noGrp="1"/>
          </p:cNvSpPr>
          <p:nvPr>
            <p:ph type="ftr" sz="quarter" idx="11"/>
          </p:nvPr>
        </p:nvSpPr>
        <p:spPr>
          <a:xfrm>
            <a:off x="1929210" y="4412457"/>
            <a:ext cx="5313133" cy="273844"/>
          </a:xfrm>
          <a:prstGeom prst="rect">
            <a:avLst/>
          </a:prstGeom>
        </p:spPr>
        <p:txBody>
          <a:bodyPr/>
          <a:lstStyle/>
          <a:p>
            <a:endParaRPr lang="en-AU"/>
          </a:p>
        </p:txBody>
      </p:sp>
      <p:sp>
        <p:nvSpPr>
          <p:cNvPr id="6" name="Slide Number Placeholder 5"/>
          <p:cNvSpPr>
            <a:spLocks noGrp="1"/>
          </p:cNvSpPr>
          <p:nvPr>
            <p:ph type="sldNum" sz="quarter" idx="12"/>
          </p:nvPr>
        </p:nvSpPr>
        <p:spPr>
          <a:xfrm>
            <a:off x="8213893" y="4412457"/>
            <a:ext cx="413375" cy="273844"/>
          </a:xfrm>
          <a:prstGeom prst="rect">
            <a:avLst/>
          </a:prstGeom>
        </p:spPr>
        <p:txBody>
          <a:bodyPr/>
          <a:lstStyle/>
          <a:p>
            <a:fld id="{95FE8E05-4DB4-4E2E-BD3D-1E5C9E7B28FA}" type="slidenum">
              <a:rPr lang="en-AU" smtClean="0"/>
              <a:t>‹#›</a:t>
            </a:fld>
            <a:endParaRPr lang="en-AU"/>
          </a:p>
        </p:txBody>
      </p:sp>
    </p:spTree>
    <p:extLst>
      <p:ext uri="{BB962C8B-B14F-4D97-AF65-F5344CB8AC3E}">
        <p14:creationId xmlns:p14="http://schemas.microsoft.com/office/powerpoint/2010/main" val="383289991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9492" y="514350"/>
            <a:ext cx="1327777" cy="3829050"/>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1113234" y="514350"/>
            <a:ext cx="6014807" cy="3829050"/>
          </a:xfrm>
          <a:prstGeom prst="rect">
            <a:avLst/>
          </a:prstGeo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7299492" y="4412457"/>
            <a:ext cx="857250" cy="273844"/>
          </a:xfrm>
          <a:prstGeom prst="rect">
            <a:avLst/>
          </a:prstGeom>
        </p:spPr>
        <p:txBody>
          <a:bodyPr/>
          <a:lstStyle/>
          <a:p>
            <a:fld id="{2A972E04-FC5F-4A3D-B026-48D9EDD32AF4}" type="datetimeFigureOut">
              <a:rPr lang="en-AU" smtClean="0"/>
              <a:t>14/05/2024</a:t>
            </a:fld>
            <a:endParaRPr lang="en-AU"/>
          </a:p>
        </p:txBody>
      </p:sp>
      <p:sp>
        <p:nvSpPr>
          <p:cNvPr id="5" name="Footer Placeholder 4"/>
          <p:cNvSpPr>
            <a:spLocks noGrp="1"/>
          </p:cNvSpPr>
          <p:nvPr>
            <p:ph type="ftr" sz="quarter" idx="11"/>
          </p:nvPr>
        </p:nvSpPr>
        <p:spPr>
          <a:xfrm>
            <a:off x="1929210" y="4412457"/>
            <a:ext cx="5313133" cy="273844"/>
          </a:xfrm>
          <a:prstGeom prst="rect">
            <a:avLst/>
          </a:prstGeom>
        </p:spPr>
        <p:txBody>
          <a:bodyPr/>
          <a:lstStyle/>
          <a:p>
            <a:endParaRPr lang="en-AU"/>
          </a:p>
        </p:txBody>
      </p:sp>
      <p:sp>
        <p:nvSpPr>
          <p:cNvPr id="6" name="Slide Number Placeholder 5"/>
          <p:cNvSpPr>
            <a:spLocks noGrp="1"/>
          </p:cNvSpPr>
          <p:nvPr>
            <p:ph type="sldNum" sz="quarter" idx="12"/>
          </p:nvPr>
        </p:nvSpPr>
        <p:spPr>
          <a:xfrm>
            <a:off x="8213893" y="4412457"/>
            <a:ext cx="413375" cy="273844"/>
          </a:xfrm>
          <a:prstGeom prst="rect">
            <a:avLst/>
          </a:prstGeom>
        </p:spPr>
        <p:txBody>
          <a:bodyPr/>
          <a:lstStyle/>
          <a:p>
            <a:fld id="{95FE8E05-4DB4-4E2E-BD3D-1E5C9E7B28FA}" type="slidenum">
              <a:rPr lang="en-AU" smtClean="0"/>
              <a:t>‹#›</a:t>
            </a:fld>
            <a:endParaRPr lang="en-AU"/>
          </a:p>
        </p:txBody>
      </p:sp>
    </p:spTree>
    <p:extLst>
      <p:ext uri="{BB962C8B-B14F-4D97-AF65-F5344CB8AC3E}">
        <p14:creationId xmlns:p14="http://schemas.microsoft.com/office/powerpoint/2010/main" val="15976151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Quote" preserve="1">
  <p:cSld name="Quote">
    <p:bg>
      <p:bgPr>
        <a:solidFill>
          <a:schemeClr val="bg1"/>
        </a:solidFill>
        <a:effectLst/>
      </p:bgPr>
    </p:bg>
    <p:spTree>
      <p:nvGrpSpPr>
        <p:cNvPr id="1" name="Shape 22"/>
        <p:cNvGrpSpPr/>
        <p:nvPr/>
      </p:nvGrpSpPr>
      <p:grpSpPr>
        <a:xfrm>
          <a:off x="0" y="0"/>
          <a:ext cx="0" cy="0"/>
          <a:chOff x="0" y="0"/>
          <a:chExt cx="0" cy="0"/>
        </a:xfrm>
      </p:grpSpPr>
      <p:sp>
        <p:nvSpPr>
          <p:cNvPr id="23" name="Google Shape;23;p4"/>
          <p:cNvSpPr txBox="1">
            <a:spLocks noGrp="1"/>
          </p:cNvSpPr>
          <p:nvPr>
            <p:ph type="body" idx="1"/>
          </p:nvPr>
        </p:nvSpPr>
        <p:spPr>
          <a:xfrm>
            <a:off x="4515075" y="605875"/>
            <a:ext cx="3999000" cy="819900"/>
          </a:xfrm>
          <a:prstGeom prst="rect">
            <a:avLst/>
          </a:prstGeom>
        </p:spPr>
        <p:txBody>
          <a:bodyPr spcFirstLastPara="1" wrap="square" lIns="0" tIns="0" rIns="0" bIns="0" anchor="t" anchorCtr="0">
            <a:noAutofit/>
          </a:bodyPr>
          <a:lstStyle>
            <a:lvl1pPr marL="457189" lvl="0" indent="-380990" rtl="0">
              <a:spcBef>
                <a:spcPts val="0"/>
              </a:spcBef>
              <a:spcAft>
                <a:spcPts val="0"/>
              </a:spcAft>
              <a:buClr>
                <a:schemeClr val="accent6"/>
              </a:buClr>
              <a:buSzPts val="2400"/>
              <a:buFont typeface="Kulim Park SemiBold"/>
              <a:buChar char="▸"/>
              <a:defRPr>
                <a:solidFill>
                  <a:schemeClr val="accent6"/>
                </a:solidFill>
                <a:latin typeface="Kulim Park SemiBold"/>
                <a:ea typeface="Kulim Park SemiBold"/>
                <a:cs typeface="Kulim Park SemiBold"/>
                <a:sym typeface="Kulim Park SemiBold"/>
              </a:defRPr>
            </a:lvl1pPr>
            <a:lvl2pPr marL="914378" lvl="1" indent="-380990" rtl="0">
              <a:spcBef>
                <a:spcPts val="800"/>
              </a:spcBef>
              <a:spcAft>
                <a:spcPts val="0"/>
              </a:spcAft>
              <a:buClr>
                <a:schemeClr val="accent6"/>
              </a:buClr>
              <a:buSzPts val="2400"/>
              <a:buFont typeface="Kulim Park SemiBold"/>
              <a:buChar char="▹"/>
              <a:defRPr>
                <a:solidFill>
                  <a:schemeClr val="accent6"/>
                </a:solidFill>
                <a:latin typeface="Kulim Park SemiBold"/>
                <a:ea typeface="Kulim Park SemiBold"/>
                <a:cs typeface="Kulim Park SemiBold"/>
                <a:sym typeface="Kulim Park SemiBold"/>
              </a:defRPr>
            </a:lvl2pPr>
            <a:lvl3pPr marL="1371566" lvl="2" indent="-380990" rtl="0">
              <a:spcBef>
                <a:spcPts val="800"/>
              </a:spcBef>
              <a:spcAft>
                <a:spcPts val="0"/>
              </a:spcAft>
              <a:buClr>
                <a:schemeClr val="accent6"/>
              </a:buClr>
              <a:buSzPts val="2400"/>
              <a:buFont typeface="Kulim Park SemiBold"/>
              <a:buChar char="■"/>
              <a:defRPr>
                <a:solidFill>
                  <a:schemeClr val="accent6"/>
                </a:solidFill>
                <a:latin typeface="Kulim Park SemiBold"/>
                <a:ea typeface="Kulim Park SemiBold"/>
                <a:cs typeface="Kulim Park SemiBold"/>
                <a:sym typeface="Kulim Park SemiBold"/>
              </a:defRPr>
            </a:lvl3pPr>
            <a:lvl4pPr marL="1828754" lvl="3" indent="-380990" rtl="0">
              <a:spcBef>
                <a:spcPts val="800"/>
              </a:spcBef>
              <a:spcAft>
                <a:spcPts val="0"/>
              </a:spcAft>
              <a:buClr>
                <a:schemeClr val="accent6"/>
              </a:buClr>
              <a:buSzPts val="2400"/>
              <a:buFont typeface="Kulim Park SemiBold"/>
              <a:buChar char="●"/>
              <a:defRPr>
                <a:solidFill>
                  <a:schemeClr val="accent6"/>
                </a:solidFill>
                <a:latin typeface="Kulim Park SemiBold"/>
                <a:ea typeface="Kulim Park SemiBold"/>
                <a:cs typeface="Kulim Park SemiBold"/>
                <a:sym typeface="Kulim Park SemiBold"/>
              </a:defRPr>
            </a:lvl4pPr>
            <a:lvl5pPr marL="2285943" lvl="4" indent="-380990" rtl="0">
              <a:spcBef>
                <a:spcPts val="800"/>
              </a:spcBef>
              <a:spcAft>
                <a:spcPts val="0"/>
              </a:spcAft>
              <a:buClr>
                <a:schemeClr val="accent6"/>
              </a:buClr>
              <a:buSzPts val="2400"/>
              <a:buFont typeface="Kulim Park SemiBold"/>
              <a:buChar char="○"/>
              <a:defRPr>
                <a:solidFill>
                  <a:schemeClr val="accent6"/>
                </a:solidFill>
                <a:latin typeface="Kulim Park SemiBold"/>
                <a:ea typeface="Kulim Park SemiBold"/>
                <a:cs typeface="Kulim Park SemiBold"/>
                <a:sym typeface="Kulim Park SemiBold"/>
              </a:defRPr>
            </a:lvl5pPr>
            <a:lvl6pPr marL="2743132" lvl="5" indent="-380990" rtl="0">
              <a:spcBef>
                <a:spcPts val="800"/>
              </a:spcBef>
              <a:spcAft>
                <a:spcPts val="0"/>
              </a:spcAft>
              <a:buClr>
                <a:schemeClr val="accent6"/>
              </a:buClr>
              <a:buSzPts val="2400"/>
              <a:buFont typeface="Kulim Park SemiBold"/>
              <a:buChar char="■"/>
              <a:defRPr>
                <a:solidFill>
                  <a:schemeClr val="accent6"/>
                </a:solidFill>
                <a:latin typeface="Kulim Park SemiBold"/>
                <a:ea typeface="Kulim Park SemiBold"/>
                <a:cs typeface="Kulim Park SemiBold"/>
                <a:sym typeface="Kulim Park SemiBold"/>
              </a:defRPr>
            </a:lvl6pPr>
            <a:lvl7pPr marL="3200320" lvl="6" indent="-380990" rtl="0">
              <a:spcBef>
                <a:spcPts val="800"/>
              </a:spcBef>
              <a:spcAft>
                <a:spcPts val="0"/>
              </a:spcAft>
              <a:buClr>
                <a:schemeClr val="accent6"/>
              </a:buClr>
              <a:buSzPts val="2400"/>
              <a:buFont typeface="Kulim Park SemiBold"/>
              <a:buChar char="●"/>
              <a:defRPr>
                <a:solidFill>
                  <a:schemeClr val="accent6"/>
                </a:solidFill>
                <a:latin typeface="Kulim Park SemiBold"/>
                <a:ea typeface="Kulim Park SemiBold"/>
                <a:cs typeface="Kulim Park SemiBold"/>
                <a:sym typeface="Kulim Park SemiBold"/>
              </a:defRPr>
            </a:lvl7pPr>
            <a:lvl8pPr marL="3657509" lvl="7" indent="-380990" rtl="0">
              <a:spcBef>
                <a:spcPts val="800"/>
              </a:spcBef>
              <a:spcAft>
                <a:spcPts val="0"/>
              </a:spcAft>
              <a:buClr>
                <a:schemeClr val="accent6"/>
              </a:buClr>
              <a:buSzPts val="2400"/>
              <a:buFont typeface="Kulim Park SemiBold"/>
              <a:buChar char="○"/>
              <a:defRPr>
                <a:solidFill>
                  <a:schemeClr val="accent6"/>
                </a:solidFill>
                <a:latin typeface="Kulim Park SemiBold"/>
                <a:ea typeface="Kulim Park SemiBold"/>
                <a:cs typeface="Kulim Park SemiBold"/>
                <a:sym typeface="Kulim Park SemiBold"/>
              </a:defRPr>
            </a:lvl8pPr>
            <a:lvl9pPr marL="4114697" lvl="8" indent="-380990" rtl="0">
              <a:spcBef>
                <a:spcPts val="800"/>
              </a:spcBef>
              <a:spcAft>
                <a:spcPts val="800"/>
              </a:spcAft>
              <a:buClr>
                <a:schemeClr val="accent6"/>
              </a:buClr>
              <a:buSzPts val="2400"/>
              <a:buFont typeface="Kulim Park SemiBold"/>
              <a:buChar char="■"/>
              <a:defRPr>
                <a:solidFill>
                  <a:schemeClr val="accent6"/>
                </a:solidFill>
                <a:latin typeface="Kulim Park SemiBold"/>
                <a:ea typeface="Kulim Park SemiBold"/>
                <a:cs typeface="Kulim Park SemiBold"/>
                <a:sym typeface="Kulim Park SemiBold"/>
              </a:defRPr>
            </a:lvl9pPr>
          </a:lstStyle>
          <a:p>
            <a:pPr lvl="0"/>
            <a:r>
              <a:rPr lang="en-US"/>
              <a:t>Click to edit Master text styles</a:t>
            </a:r>
          </a:p>
        </p:txBody>
      </p:sp>
      <p:sp>
        <p:nvSpPr>
          <p:cNvPr id="24" name="Google Shape;24;p4"/>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algn="r"/>
            <a:fld id="{00000000-1234-1234-1234-123412341234}" type="slidenum">
              <a:rPr lang="en" sz="1300" b="1" smtClean="0">
                <a:solidFill>
                  <a:srgbClr val="021028"/>
                </a:solidFill>
                <a:latin typeface="Open Sans"/>
                <a:ea typeface="Open Sans"/>
                <a:cs typeface="Open Sans"/>
                <a:sym typeface="Open Sans"/>
              </a:rPr>
              <a:pPr algn="r"/>
              <a:t>‹#›</a:t>
            </a:fld>
            <a:endParaRPr lang="en" sz="1300" b="1">
              <a:solidFill>
                <a:srgbClr val="021028"/>
              </a:solidFill>
              <a:latin typeface="Open Sans"/>
              <a:ea typeface="Open Sans"/>
              <a:cs typeface="Open Sans"/>
              <a:sym typeface="Open Sans"/>
            </a:endParaRPr>
          </a:p>
        </p:txBody>
      </p:sp>
      <p:sp>
        <p:nvSpPr>
          <p:cNvPr id="2" name="Rectangle 1">
            <a:extLst>
              <a:ext uri="{FF2B5EF4-FFF2-40B4-BE49-F238E27FC236}">
                <a16:creationId xmlns:a16="http://schemas.microsoft.com/office/drawing/2014/main" id="{A00F456D-F6E2-4249-A704-D16129925DB0}"/>
              </a:ext>
            </a:extLst>
          </p:cNvPr>
          <p:cNvSpPr/>
          <p:nvPr userDrawn="1"/>
        </p:nvSpPr>
        <p:spPr>
          <a:xfrm>
            <a:off x="3013364" y="0"/>
            <a:ext cx="6324599" cy="5198918"/>
          </a:xfrm>
          <a:custGeom>
            <a:avLst/>
            <a:gdLst>
              <a:gd name="connsiteX0" fmla="*/ 0 w 7734301"/>
              <a:gd name="connsiteY0" fmla="*/ 0 h 6857972"/>
              <a:gd name="connsiteX1" fmla="*/ 7734301 w 7734301"/>
              <a:gd name="connsiteY1" fmla="*/ 0 h 6857972"/>
              <a:gd name="connsiteX2" fmla="*/ 7734301 w 7734301"/>
              <a:gd name="connsiteY2" fmla="*/ 6857972 h 6857972"/>
              <a:gd name="connsiteX3" fmla="*/ 0 w 7734301"/>
              <a:gd name="connsiteY3" fmla="*/ 6857972 h 6857972"/>
              <a:gd name="connsiteX4" fmla="*/ 0 w 7734301"/>
              <a:gd name="connsiteY4" fmla="*/ 0 h 6857972"/>
              <a:gd name="connsiteX0" fmla="*/ 0 w 7734301"/>
              <a:gd name="connsiteY0" fmla="*/ 0 h 6857972"/>
              <a:gd name="connsiteX1" fmla="*/ 7734301 w 7734301"/>
              <a:gd name="connsiteY1" fmla="*/ 0 h 6857972"/>
              <a:gd name="connsiteX2" fmla="*/ 7734301 w 7734301"/>
              <a:gd name="connsiteY2" fmla="*/ 6857972 h 6857972"/>
              <a:gd name="connsiteX3" fmla="*/ 609600 w 7734301"/>
              <a:gd name="connsiteY3" fmla="*/ 5981672 h 6857972"/>
              <a:gd name="connsiteX4" fmla="*/ 0 w 7734301"/>
              <a:gd name="connsiteY4" fmla="*/ 0 h 6857972"/>
              <a:gd name="connsiteX0" fmla="*/ 0 w 7734301"/>
              <a:gd name="connsiteY0" fmla="*/ 0 h 6857972"/>
              <a:gd name="connsiteX1" fmla="*/ 7734301 w 7734301"/>
              <a:gd name="connsiteY1" fmla="*/ 0 h 6857972"/>
              <a:gd name="connsiteX2" fmla="*/ 7734301 w 7734301"/>
              <a:gd name="connsiteY2" fmla="*/ 6857972 h 6857972"/>
              <a:gd name="connsiteX3" fmla="*/ 1371600 w 7734301"/>
              <a:gd name="connsiteY3" fmla="*/ 4829147 h 6857972"/>
              <a:gd name="connsiteX4" fmla="*/ 0 w 7734301"/>
              <a:gd name="connsiteY4" fmla="*/ 0 h 6857972"/>
              <a:gd name="connsiteX0" fmla="*/ 0 w 7734301"/>
              <a:gd name="connsiteY0" fmla="*/ 0 h 6857972"/>
              <a:gd name="connsiteX1" fmla="*/ 7734301 w 7734301"/>
              <a:gd name="connsiteY1" fmla="*/ 0 h 6857972"/>
              <a:gd name="connsiteX2" fmla="*/ 7734301 w 7734301"/>
              <a:gd name="connsiteY2" fmla="*/ 6857972 h 6857972"/>
              <a:gd name="connsiteX3" fmla="*/ 1857375 w 7734301"/>
              <a:gd name="connsiteY3" fmla="*/ 4152872 h 6857972"/>
              <a:gd name="connsiteX4" fmla="*/ 0 w 7734301"/>
              <a:gd name="connsiteY4" fmla="*/ 0 h 6857972"/>
              <a:gd name="connsiteX0" fmla="*/ 0 w 7734301"/>
              <a:gd name="connsiteY0" fmla="*/ 0 h 6857972"/>
              <a:gd name="connsiteX1" fmla="*/ 7734301 w 7734301"/>
              <a:gd name="connsiteY1" fmla="*/ 0 h 6857972"/>
              <a:gd name="connsiteX2" fmla="*/ 7734301 w 7734301"/>
              <a:gd name="connsiteY2" fmla="*/ 6857972 h 6857972"/>
              <a:gd name="connsiteX3" fmla="*/ 38100 w 7734301"/>
              <a:gd name="connsiteY3" fmla="*/ 4476722 h 6857972"/>
              <a:gd name="connsiteX4" fmla="*/ 0 w 7734301"/>
              <a:gd name="connsiteY4" fmla="*/ 0 h 6857972"/>
              <a:gd name="connsiteX0" fmla="*/ 981075 w 7696201"/>
              <a:gd name="connsiteY0" fmla="*/ 209550 h 6857972"/>
              <a:gd name="connsiteX1" fmla="*/ 7696201 w 7696201"/>
              <a:gd name="connsiteY1" fmla="*/ 0 h 6857972"/>
              <a:gd name="connsiteX2" fmla="*/ 7696201 w 7696201"/>
              <a:gd name="connsiteY2" fmla="*/ 6857972 h 6857972"/>
              <a:gd name="connsiteX3" fmla="*/ 0 w 7696201"/>
              <a:gd name="connsiteY3" fmla="*/ 4476722 h 6857972"/>
              <a:gd name="connsiteX4" fmla="*/ 981075 w 7696201"/>
              <a:gd name="connsiteY4" fmla="*/ 209550 h 6857972"/>
              <a:gd name="connsiteX0" fmla="*/ 752475 w 7696201"/>
              <a:gd name="connsiteY0" fmla="*/ 9525 h 6857972"/>
              <a:gd name="connsiteX1" fmla="*/ 7696201 w 7696201"/>
              <a:gd name="connsiteY1" fmla="*/ 0 h 6857972"/>
              <a:gd name="connsiteX2" fmla="*/ 7696201 w 7696201"/>
              <a:gd name="connsiteY2" fmla="*/ 6857972 h 6857972"/>
              <a:gd name="connsiteX3" fmla="*/ 0 w 7696201"/>
              <a:gd name="connsiteY3" fmla="*/ 4476722 h 6857972"/>
              <a:gd name="connsiteX4" fmla="*/ 752475 w 7696201"/>
              <a:gd name="connsiteY4" fmla="*/ 9525 h 6857972"/>
              <a:gd name="connsiteX0" fmla="*/ 752475 w 7696201"/>
              <a:gd name="connsiteY0" fmla="*/ 9525 h 6857972"/>
              <a:gd name="connsiteX1" fmla="*/ 7696201 w 7696201"/>
              <a:gd name="connsiteY1" fmla="*/ 0 h 6857972"/>
              <a:gd name="connsiteX2" fmla="*/ 7696201 w 7696201"/>
              <a:gd name="connsiteY2" fmla="*/ 6857972 h 6857972"/>
              <a:gd name="connsiteX3" fmla="*/ 0 w 7696201"/>
              <a:gd name="connsiteY3" fmla="*/ 4476722 h 6857972"/>
              <a:gd name="connsiteX4" fmla="*/ 752475 w 7696201"/>
              <a:gd name="connsiteY4" fmla="*/ 9525 h 6857972"/>
              <a:gd name="connsiteX0" fmla="*/ 752475 w 7696201"/>
              <a:gd name="connsiteY0" fmla="*/ 9525 h 4476722"/>
              <a:gd name="connsiteX1" fmla="*/ 7696201 w 7696201"/>
              <a:gd name="connsiteY1" fmla="*/ 0 h 4476722"/>
              <a:gd name="connsiteX2" fmla="*/ 1905001 w 7696201"/>
              <a:gd name="connsiteY2" fmla="*/ 3676622 h 4476722"/>
              <a:gd name="connsiteX3" fmla="*/ 0 w 7696201"/>
              <a:gd name="connsiteY3" fmla="*/ 4476722 h 4476722"/>
              <a:gd name="connsiteX4" fmla="*/ 752475 w 7696201"/>
              <a:gd name="connsiteY4" fmla="*/ 9525 h 4476722"/>
              <a:gd name="connsiteX0" fmla="*/ 752475 w 7696201"/>
              <a:gd name="connsiteY0" fmla="*/ 9525 h 4476722"/>
              <a:gd name="connsiteX1" fmla="*/ 7696201 w 7696201"/>
              <a:gd name="connsiteY1" fmla="*/ 0 h 4476722"/>
              <a:gd name="connsiteX2" fmla="*/ 1847851 w 7696201"/>
              <a:gd name="connsiteY2" fmla="*/ 3771872 h 4476722"/>
              <a:gd name="connsiteX3" fmla="*/ 0 w 7696201"/>
              <a:gd name="connsiteY3" fmla="*/ 4476722 h 4476722"/>
              <a:gd name="connsiteX4" fmla="*/ 752475 w 7696201"/>
              <a:gd name="connsiteY4" fmla="*/ 9525 h 4476722"/>
              <a:gd name="connsiteX0" fmla="*/ 752475 w 7696201"/>
              <a:gd name="connsiteY0" fmla="*/ 9525 h 4476722"/>
              <a:gd name="connsiteX1" fmla="*/ 7696201 w 7696201"/>
              <a:gd name="connsiteY1" fmla="*/ 0 h 4476722"/>
              <a:gd name="connsiteX2" fmla="*/ 1847851 w 7696201"/>
              <a:gd name="connsiteY2" fmla="*/ 3771872 h 4476722"/>
              <a:gd name="connsiteX3" fmla="*/ 1838326 w 7696201"/>
              <a:gd name="connsiteY3" fmla="*/ 3743325 h 4476722"/>
              <a:gd name="connsiteX4" fmla="*/ 0 w 7696201"/>
              <a:gd name="connsiteY4" fmla="*/ 4476722 h 4476722"/>
              <a:gd name="connsiteX5" fmla="*/ 752475 w 7696201"/>
              <a:gd name="connsiteY5" fmla="*/ 9525 h 4476722"/>
              <a:gd name="connsiteX0" fmla="*/ 752475 w 7696201"/>
              <a:gd name="connsiteY0" fmla="*/ 9525 h 4476722"/>
              <a:gd name="connsiteX1" fmla="*/ 7696201 w 7696201"/>
              <a:gd name="connsiteY1" fmla="*/ 0 h 4476722"/>
              <a:gd name="connsiteX2" fmla="*/ 1847851 w 7696201"/>
              <a:gd name="connsiteY2" fmla="*/ 3771872 h 4476722"/>
              <a:gd name="connsiteX3" fmla="*/ 1790701 w 7696201"/>
              <a:gd name="connsiteY3" fmla="*/ 3790950 h 4476722"/>
              <a:gd name="connsiteX4" fmla="*/ 0 w 7696201"/>
              <a:gd name="connsiteY4" fmla="*/ 4476722 h 4476722"/>
              <a:gd name="connsiteX5" fmla="*/ 752475 w 7696201"/>
              <a:gd name="connsiteY5" fmla="*/ 9525 h 4476722"/>
              <a:gd name="connsiteX0" fmla="*/ 752475 w 7696201"/>
              <a:gd name="connsiteY0" fmla="*/ 9525 h 4476722"/>
              <a:gd name="connsiteX1" fmla="*/ 7696201 w 7696201"/>
              <a:gd name="connsiteY1" fmla="*/ 0 h 4476722"/>
              <a:gd name="connsiteX2" fmla="*/ 2362201 w 7696201"/>
              <a:gd name="connsiteY2" fmla="*/ 4286222 h 4476722"/>
              <a:gd name="connsiteX3" fmla="*/ 1790701 w 7696201"/>
              <a:gd name="connsiteY3" fmla="*/ 3790950 h 4476722"/>
              <a:gd name="connsiteX4" fmla="*/ 0 w 7696201"/>
              <a:gd name="connsiteY4" fmla="*/ 4476722 h 4476722"/>
              <a:gd name="connsiteX5" fmla="*/ 752475 w 7696201"/>
              <a:gd name="connsiteY5" fmla="*/ 9525 h 4476722"/>
              <a:gd name="connsiteX0" fmla="*/ 752475 w 7696201"/>
              <a:gd name="connsiteY0" fmla="*/ 9525 h 5934047"/>
              <a:gd name="connsiteX1" fmla="*/ 7696201 w 7696201"/>
              <a:gd name="connsiteY1" fmla="*/ 0 h 5934047"/>
              <a:gd name="connsiteX2" fmla="*/ 2352676 w 7696201"/>
              <a:gd name="connsiteY2" fmla="*/ 5934047 h 5934047"/>
              <a:gd name="connsiteX3" fmla="*/ 1790701 w 7696201"/>
              <a:gd name="connsiteY3" fmla="*/ 3790950 h 5934047"/>
              <a:gd name="connsiteX4" fmla="*/ 0 w 7696201"/>
              <a:gd name="connsiteY4" fmla="*/ 4476722 h 5934047"/>
              <a:gd name="connsiteX5" fmla="*/ 752475 w 7696201"/>
              <a:gd name="connsiteY5" fmla="*/ 9525 h 5934047"/>
              <a:gd name="connsiteX0" fmla="*/ 752475 w 7696201"/>
              <a:gd name="connsiteY0" fmla="*/ 9525 h 5934047"/>
              <a:gd name="connsiteX1" fmla="*/ 7696201 w 7696201"/>
              <a:gd name="connsiteY1" fmla="*/ 0 h 5934047"/>
              <a:gd name="connsiteX2" fmla="*/ 2352676 w 7696201"/>
              <a:gd name="connsiteY2" fmla="*/ 5934047 h 5934047"/>
              <a:gd name="connsiteX3" fmla="*/ 1133476 w 7696201"/>
              <a:gd name="connsiteY3" fmla="*/ 4048125 h 5934047"/>
              <a:gd name="connsiteX4" fmla="*/ 0 w 7696201"/>
              <a:gd name="connsiteY4" fmla="*/ 4476722 h 5934047"/>
              <a:gd name="connsiteX5" fmla="*/ 752475 w 7696201"/>
              <a:gd name="connsiteY5" fmla="*/ 9525 h 5934047"/>
              <a:gd name="connsiteX0" fmla="*/ 752475 w 7696201"/>
              <a:gd name="connsiteY0" fmla="*/ 9525 h 4705322"/>
              <a:gd name="connsiteX1" fmla="*/ 7696201 w 7696201"/>
              <a:gd name="connsiteY1" fmla="*/ 0 h 4705322"/>
              <a:gd name="connsiteX2" fmla="*/ 2009776 w 7696201"/>
              <a:gd name="connsiteY2" fmla="*/ 4705322 h 4705322"/>
              <a:gd name="connsiteX3" fmla="*/ 1133476 w 7696201"/>
              <a:gd name="connsiteY3" fmla="*/ 4048125 h 4705322"/>
              <a:gd name="connsiteX4" fmla="*/ 0 w 7696201"/>
              <a:gd name="connsiteY4" fmla="*/ 4476722 h 4705322"/>
              <a:gd name="connsiteX5" fmla="*/ 752475 w 7696201"/>
              <a:gd name="connsiteY5" fmla="*/ 9525 h 4705322"/>
              <a:gd name="connsiteX0" fmla="*/ 752475 w 7696201"/>
              <a:gd name="connsiteY0" fmla="*/ 9525 h 4581497"/>
              <a:gd name="connsiteX1" fmla="*/ 7696201 w 7696201"/>
              <a:gd name="connsiteY1" fmla="*/ 0 h 4581497"/>
              <a:gd name="connsiteX2" fmla="*/ 1733551 w 7696201"/>
              <a:gd name="connsiteY2" fmla="*/ 4581497 h 4581497"/>
              <a:gd name="connsiteX3" fmla="*/ 1133476 w 7696201"/>
              <a:gd name="connsiteY3" fmla="*/ 4048125 h 4581497"/>
              <a:gd name="connsiteX4" fmla="*/ 0 w 7696201"/>
              <a:gd name="connsiteY4" fmla="*/ 4476722 h 4581497"/>
              <a:gd name="connsiteX5" fmla="*/ 752475 w 7696201"/>
              <a:gd name="connsiteY5" fmla="*/ 9525 h 4581497"/>
              <a:gd name="connsiteX0" fmla="*/ 752475 w 7696201"/>
              <a:gd name="connsiteY0" fmla="*/ 9525 h 4629122"/>
              <a:gd name="connsiteX1" fmla="*/ 7696201 w 7696201"/>
              <a:gd name="connsiteY1" fmla="*/ 0 h 4629122"/>
              <a:gd name="connsiteX2" fmla="*/ 1743076 w 7696201"/>
              <a:gd name="connsiteY2" fmla="*/ 4629122 h 4629122"/>
              <a:gd name="connsiteX3" fmla="*/ 1133476 w 7696201"/>
              <a:gd name="connsiteY3" fmla="*/ 4048125 h 4629122"/>
              <a:gd name="connsiteX4" fmla="*/ 0 w 7696201"/>
              <a:gd name="connsiteY4" fmla="*/ 4476722 h 4629122"/>
              <a:gd name="connsiteX5" fmla="*/ 752475 w 7696201"/>
              <a:gd name="connsiteY5" fmla="*/ 9525 h 4629122"/>
              <a:gd name="connsiteX0" fmla="*/ 752475 w 7696201"/>
              <a:gd name="connsiteY0" fmla="*/ 9525 h 4629150"/>
              <a:gd name="connsiteX1" fmla="*/ 7696201 w 7696201"/>
              <a:gd name="connsiteY1" fmla="*/ 0 h 4629150"/>
              <a:gd name="connsiteX2" fmla="*/ 1743076 w 7696201"/>
              <a:gd name="connsiteY2" fmla="*/ 4629122 h 4629150"/>
              <a:gd name="connsiteX3" fmla="*/ 1733551 w 7696201"/>
              <a:gd name="connsiteY3" fmla="*/ 4629150 h 4629150"/>
              <a:gd name="connsiteX4" fmla="*/ 1133476 w 7696201"/>
              <a:gd name="connsiteY4" fmla="*/ 4048125 h 4629150"/>
              <a:gd name="connsiteX5" fmla="*/ 0 w 7696201"/>
              <a:gd name="connsiteY5" fmla="*/ 4476722 h 4629150"/>
              <a:gd name="connsiteX6" fmla="*/ 752475 w 7696201"/>
              <a:gd name="connsiteY6" fmla="*/ 9525 h 4629150"/>
              <a:gd name="connsiteX0" fmla="*/ 752475 w 7696201"/>
              <a:gd name="connsiteY0" fmla="*/ 9525 h 4638675"/>
              <a:gd name="connsiteX1" fmla="*/ 7696201 w 7696201"/>
              <a:gd name="connsiteY1" fmla="*/ 0 h 4638675"/>
              <a:gd name="connsiteX2" fmla="*/ 1743076 w 7696201"/>
              <a:gd name="connsiteY2" fmla="*/ 4629122 h 4638675"/>
              <a:gd name="connsiteX3" fmla="*/ 1724026 w 7696201"/>
              <a:gd name="connsiteY3" fmla="*/ 4638675 h 4638675"/>
              <a:gd name="connsiteX4" fmla="*/ 1133476 w 7696201"/>
              <a:gd name="connsiteY4" fmla="*/ 4048125 h 4638675"/>
              <a:gd name="connsiteX5" fmla="*/ 0 w 7696201"/>
              <a:gd name="connsiteY5" fmla="*/ 4476722 h 4638675"/>
              <a:gd name="connsiteX6" fmla="*/ 752475 w 7696201"/>
              <a:gd name="connsiteY6" fmla="*/ 9525 h 4638675"/>
              <a:gd name="connsiteX0" fmla="*/ 752475 w 7696201"/>
              <a:gd name="connsiteY0" fmla="*/ 9525 h 4638675"/>
              <a:gd name="connsiteX1" fmla="*/ 7696201 w 7696201"/>
              <a:gd name="connsiteY1" fmla="*/ 0 h 4638675"/>
              <a:gd name="connsiteX2" fmla="*/ 3943351 w 7696201"/>
              <a:gd name="connsiteY2" fmla="*/ 2886075 h 4638675"/>
              <a:gd name="connsiteX3" fmla="*/ 1743076 w 7696201"/>
              <a:gd name="connsiteY3" fmla="*/ 4629122 h 4638675"/>
              <a:gd name="connsiteX4" fmla="*/ 1724026 w 7696201"/>
              <a:gd name="connsiteY4" fmla="*/ 4638675 h 4638675"/>
              <a:gd name="connsiteX5" fmla="*/ 1133476 w 7696201"/>
              <a:gd name="connsiteY5" fmla="*/ 4048125 h 4638675"/>
              <a:gd name="connsiteX6" fmla="*/ 0 w 7696201"/>
              <a:gd name="connsiteY6" fmla="*/ 4476722 h 4638675"/>
              <a:gd name="connsiteX7" fmla="*/ 752475 w 7696201"/>
              <a:gd name="connsiteY7" fmla="*/ 9525 h 4638675"/>
              <a:gd name="connsiteX0" fmla="*/ 752475 w 7696201"/>
              <a:gd name="connsiteY0" fmla="*/ 9525 h 6858000"/>
              <a:gd name="connsiteX1" fmla="*/ 7696201 w 7696201"/>
              <a:gd name="connsiteY1" fmla="*/ 0 h 6858000"/>
              <a:gd name="connsiteX2" fmla="*/ 7696201 w 7696201"/>
              <a:gd name="connsiteY2" fmla="*/ 6858000 h 6858000"/>
              <a:gd name="connsiteX3" fmla="*/ 1743076 w 7696201"/>
              <a:gd name="connsiteY3" fmla="*/ 4629122 h 6858000"/>
              <a:gd name="connsiteX4" fmla="*/ 1724026 w 7696201"/>
              <a:gd name="connsiteY4" fmla="*/ 4638675 h 6858000"/>
              <a:gd name="connsiteX5" fmla="*/ 1133476 w 7696201"/>
              <a:gd name="connsiteY5" fmla="*/ 4048125 h 6858000"/>
              <a:gd name="connsiteX6" fmla="*/ 0 w 7696201"/>
              <a:gd name="connsiteY6" fmla="*/ 4476722 h 6858000"/>
              <a:gd name="connsiteX7" fmla="*/ 752475 w 7696201"/>
              <a:gd name="connsiteY7" fmla="*/ 9525 h 6858000"/>
              <a:gd name="connsiteX0" fmla="*/ 752475 w 7696201"/>
              <a:gd name="connsiteY0" fmla="*/ 9525 h 6858000"/>
              <a:gd name="connsiteX1" fmla="*/ 7696201 w 7696201"/>
              <a:gd name="connsiteY1" fmla="*/ 0 h 6858000"/>
              <a:gd name="connsiteX2" fmla="*/ 7696201 w 7696201"/>
              <a:gd name="connsiteY2" fmla="*/ 6858000 h 6858000"/>
              <a:gd name="connsiteX3" fmla="*/ 2543176 w 7696201"/>
              <a:gd name="connsiteY3" fmla="*/ 4943474 h 6858000"/>
              <a:gd name="connsiteX4" fmla="*/ 1743076 w 7696201"/>
              <a:gd name="connsiteY4" fmla="*/ 4629122 h 6858000"/>
              <a:gd name="connsiteX5" fmla="*/ 1724026 w 7696201"/>
              <a:gd name="connsiteY5" fmla="*/ 4638675 h 6858000"/>
              <a:gd name="connsiteX6" fmla="*/ 1133476 w 7696201"/>
              <a:gd name="connsiteY6" fmla="*/ 4048125 h 6858000"/>
              <a:gd name="connsiteX7" fmla="*/ 0 w 7696201"/>
              <a:gd name="connsiteY7" fmla="*/ 4476722 h 6858000"/>
              <a:gd name="connsiteX8" fmla="*/ 752475 w 7696201"/>
              <a:gd name="connsiteY8" fmla="*/ 9525 h 6858000"/>
              <a:gd name="connsiteX0" fmla="*/ 752475 w 7696201"/>
              <a:gd name="connsiteY0" fmla="*/ 9525 h 6858000"/>
              <a:gd name="connsiteX1" fmla="*/ 7696201 w 7696201"/>
              <a:gd name="connsiteY1" fmla="*/ 0 h 6858000"/>
              <a:gd name="connsiteX2" fmla="*/ 7696201 w 7696201"/>
              <a:gd name="connsiteY2" fmla="*/ 6858000 h 6858000"/>
              <a:gd name="connsiteX3" fmla="*/ 990601 w 7696201"/>
              <a:gd name="connsiteY3" fmla="*/ 4895849 h 6858000"/>
              <a:gd name="connsiteX4" fmla="*/ 1743076 w 7696201"/>
              <a:gd name="connsiteY4" fmla="*/ 4629122 h 6858000"/>
              <a:gd name="connsiteX5" fmla="*/ 1724026 w 7696201"/>
              <a:gd name="connsiteY5" fmla="*/ 4638675 h 6858000"/>
              <a:gd name="connsiteX6" fmla="*/ 1133476 w 7696201"/>
              <a:gd name="connsiteY6" fmla="*/ 4048125 h 6858000"/>
              <a:gd name="connsiteX7" fmla="*/ 0 w 7696201"/>
              <a:gd name="connsiteY7" fmla="*/ 4476722 h 6858000"/>
              <a:gd name="connsiteX8" fmla="*/ 752475 w 7696201"/>
              <a:gd name="connsiteY8" fmla="*/ 9525 h 6858000"/>
              <a:gd name="connsiteX0" fmla="*/ 752475 w 7696201"/>
              <a:gd name="connsiteY0" fmla="*/ 9525 h 6858000"/>
              <a:gd name="connsiteX1" fmla="*/ 7696201 w 7696201"/>
              <a:gd name="connsiteY1" fmla="*/ 0 h 6858000"/>
              <a:gd name="connsiteX2" fmla="*/ 7696201 w 7696201"/>
              <a:gd name="connsiteY2" fmla="*/ 6858000 h 6858000"/>
              <a:gd name="connsiteX3" fmla="*/ 990601 w 7696201"/>
              <a:gd name="connsiteY3" fmla="*/ 4895849 h 6858000"/>
              <a:gd name="connsiteX4" fmla="*/ 1743076 w 7696201"/>
              <a:gd name="connsiteY4" fmla="*/ 4629122 h 6858000"/>
              <a:gd name="connsiteX5" fmla="*/ 1666876 w 7696201"/>
              <a:gd name="connsiteY5" fmla="*/ 4619625 h 6858000"/>
              <a:gd name="connsiteX6" fmla="*/ 1133476 w 7696201"/>
              <a:gd name="connsiteY6" fmla="*/ 4048125 h 6858000"/>
              <a:gd name="connsiteX7" fmla="*/ 0 w 7696201"/>
              <a:gd name="connsiteY7" fmla="*/ 4476722 h 6858000"/>
              <a:gd name="connsiteX8" fmla="*/ 752475 w 7696201"/>
              <a:gd name="connsiteY8" fmla="*/ 9525 h 6858000"/>
              <a:gd name="connsiteX0" fmla="*/ 752475 w 7696201"/>
              <a:gd name="connsiteY0" fmla="*/ 9525 h 6858000"/>
              <a:gd name="connsiteX1" fmla="*/ 7696201 w 7696201"/>
              <a:gd name="connsiteY1" fmla="*/ 0 h 6858000"/>
              <a:gd name="connsiteX2" fmla="*/ 7696201 w 7696201"/>
              <a:gd name="connsiteY2" fmla="*/ 6858000 h 6858000"/>
              <a:gd name="connsiteX3" fmla="*/ 962026 w 7696201"/>
              <a:gd name="connsiteY3" fmla="*/ 4886324 h 6858000"/>
              <a:gd name="connsiteX4" fmla="*/ 1743076 w 7696201"/>
              <a:gd name="connsiteY4" fmla="*/ 4629122 h 6858000"/>
              <a:gd name="connsiteX5" fmla="*/ 1666876 w 7696201"/>
              <a:gd name="connsiteY5" fmla="*/ 4619625 h 6858000"/>
              <a:gd name="connsiteX6" fmla="*/ 1133476 w 7696201"/>
              <a:gd name="connsiteY6" fmla="*/ 4048125 h 6858000"/>
              <a:gd name="connsiteX7" fmla="*/ 0 w 7696201"/>
              <a:gd name="connsiteY7" fmla="*/ 4476722 h 6858000"/>
              <a:gd name="connsiteX8" fmla="*/ 752475 w 7696201"/>
              <a:gd name="connsiteY8" fmla="*/ 9525 h 6858000"/>
              <a:gd name="connsiteX0" fmla="*/ 752475 w 7696201"/>
              <a:gd name="connsiteY0" fmla="*/ 9525 h 6858000"/>
              <a:gd name="connsiteX1" fmla="*/ 7696201 w 7696201"/>
              <a:gd name="connsiteY1" fmla="*/ 0 h 6858000"/>
              <a:gd name="connsiteX2" fmla="*/ 7696201 w 7696201"/>
              <a:gd name="connsiteY2" fmla="*/ 6858000 h 6858000"/>
              <a:gd name="connsiteX3" fmla="*/ 962026 w 7696201"/>
              <a:gd name="connsiteY3" fmla="*/ 4886324 h 6858000"/>
              <a:gd name="connsiteX4" fmla="*/ 1743076 w 7696201"/>
              <a:gd name="connsiteY4" fmla="*/ 4629122 h 6858000"/>
              <a:gd name="connsiteX5" fmla="*/ 1590676 w 7696201"/>
              <a:gd name="connsiteY5" fmla="*/ 4600575 h 6858000"/>
              <a:gd name="connsiteX6" fmla="*/ 1133476 w 7696201"/>
              <a:gd name="connsiteY6" fmla="*/ 4048125 h 6858000"/>
              <a:gd name="connsiteX7" fmla="*/ 0 w 7696201"/>
              <a:gd name="connsiteY7" fmla="*/ 4476722 h 6858000"/>
              <a:gd name="connsiteX8" fmla="*/ 752475 w 7696201"/>
              <a:gd name="connsiteY8" fmla="*/ 9525 h 6858000"/>
              <a:gd name="connsiteX0" fmla="*/ 752475 w 7696201"/>
              <a:gd name="connsiteY0" fmla="*/ 9525 h 6858000"/>
              <a:gd name="connsiteX1" fmla="*/ 7696201 w 7696201"/>
              <a:gd name="connsiteY1" fmla="*/ 0 h 6858000"/>
              <a:gd name="connsiteX2" fmla="*/ 7696201 w 7696201"/>
              <a:gd name="connsiteY2" fmla="*/ 6858000 h 6858000"/>
              <a:gd name="connsiteX3" fmla="*/ 962026 w 7696201"/>
              <a:gd name="connsiteY3" fmla="*/ 4886324 h 6858000"/>
              <a:gd name="connsiteX4" fmla="*/ 1552576 w 7696201"/>
              <a:gd name="connsiteY4" fmla="*/ 4752947 h 6858000"/>
              <a:gd name="connsiteX5" fmla="*/ 1590676 w 7696201"/>
              <a:gd name="connsiteY5" fmla="*/ 4600575 h 6858000"/>
              <a:gd name="connsiteX6" fmla="*/ 1133476 w 7696201"/>
              <a:gd name="connsiteY6" fmla="*/ 4048125 h 6858000"/>
              <a:gd name="connsiteX7" fmla="*/ 0 w 7696201"/>
              <a:gd name="connsiteY7" fmla="*/ 4476722 h 6858000"/>
              <a:gd name="connsiteX8" fmla="*/ 752475 w 7696201"/>
              <a:gd name="connsiteY8" fmla="*/ 9525 h 6858000"/>
              <a:gd name="connsiteX0" fmla="*/ 752475 w 7696201"/>
              <a:gd name="connsiteY0" fmla="*/ 9525 h 6858000"/>
              <a:gd name="connsiteX1" fmla="*/ 7696201 w 7696201"/>
              <a:gd name="connsiteY1" fmla="*/ 0 h 6858000"/>
              <a:gd name="connsiteX2" fmla="*/ 7696201 w 7696201"/>
              <a:gd name="connsiteY2" fmla="*/ 6858000 h 6858000"/>
              <a:gd name="connsiteX3" fmla="*/ 962026 w 7696201"/>
              <a:gd name="connsiteY3" fmla="*/ 4886324 h 6858000"/>
              <a:gd name="connsiteX4" fmla="*/ 1971676 w 7696201"/>
              <a:gd name="connsiteY4" fmla="*/ 4810097 h 6858000"/>
              <a:gd name="connsiteX5" fmla="*/ 1590676 w 7696201"/>
              <a:gd name="connsiteY5" fmla="*/ 4600575 h 6858000"/>
              <a:gd name="connsiteX6" fmla="*/ 1133476 w 7696201"/>
              <a:gd name="connsiteY6" fmla="*/ 4048125 h 6858000"/>
              <a:gd name="connsiteX7" fmla="*/ 0 w 7696201"/>
              <a:gd name="connsiteY7" fmla="*/ 4476722 h 6858000"/>
              <a:gd name="connsiteX8" fmla="*/ 752475 w 7696201"/>
              <a:gd name="connsiteY8" fmla="*/ 9525 h 6858000"/>
              <a:gd name="connsiteX0" fmla="*/ 752475 w 7696201"/>
              <a:gd name="connsiteY0" fmla="*/ 9525 h 6858000"/>
              <a:gd name="connsiteX1" fmla="*/ 7696201 w 7696201"/>
              <a:gd name="connsiteY1" fmla="*/ 0 h 6858000"/>
              <a:gd name="connsiteX2" fmla="*/ 7696201 w 7696201"/>
              <a:gd name="connsiteY2" fmla="*/ 6858000 h 6858000"/>
              <a:gd name="connsiteX3" fmla="*/ 962026 w 7696201"/>
              <a:gd name="connsiteY3" fmla="*/ 4886324 h 6858000"/>
              <a:gd name="connsiteX4" fmla="*/ 1971676 w 7696201"/>
              <a:gd name="connsiteY4" fmla="*/ 4810097 h 6858000"/>
              <a:gd name="connsiteX5" fmla="*/ 1752601 w 7696201"/>
              <a:gd name="connsiteY5" fmla="*/ 4619625 h 6858000"/>
              <a:gd name="connsiteX6" fmla="*/ 1133476 w 7696201"/>
              <a:gd name="connsiteY6" fmla="*/ 4048125 h 6858000"/>
              <a:gd name="connsiteX7" fmla="*/ 0 w 7696201"/>
              <a:gd name="connsiteY7" fmla="*/ 4476722 h 6858000"/>
              <a:gd name="connsiteX8" fmla="*/ 752475 w 7696201"/>
              <a:gd name="connsiteY8" fmla="*/ 9525 h 6858000"/>
              <a:gd name="connsiteX0" fmla="*/ 752475 w 7696201"/>
              <a:gd name="connsiteY0" fmla="*/ 9525 h 6858000"/>
              <a:gd name="connsiteX1" fmla="*/ 7696201 w 7696201"/>
              <a:gd name="connsiteY1" fmla="*/ 0 h 6858000"/>
              <a:gd name="connsiteX2" fmla="*/ 7696201 w 7696201"/>
              <a:gd name="connsiteY2" fmla="*/ 6858000 h 6858000"/>
              <a:gd name="connsiteX3" fmla="*/ 962026 w 7696201"/>
              <a:gd name="connsiteY3" fmla="*/ 4886324 h 6858000"/>
              <a:gd name="connsiteX4" fmla="*/ 1971676 w 7696201"/>
              <a:gd name="connsiteY4" fmla="*/ 4810097 h 6858000"/>
              <a:gd name="connsiteX5" fmla="*/ 1952626 w 7696201"/>
              <a:gd name="connsiteY5" fmla="*/ 4343400 h 6858000"/>
              <a:gd name="connsiteX6" fmla="*/ 1133476 w 7696201"/>
              <a:gd name="connsiteY6" fmla="*/ 4048125 h 6858000"/>
              <a:gd name="connsiteX7" fmla="*/ 0 w 7696201"/>
              <a:gd name="connsiteY7" fmla="*/ 4476722 h 6858000"/>
              <a:gd name="connsiteX8" fmla="*/ 752475 w 7696201"/>
              <a:gd name="connsiteY8" fmla="*/ 9525 h 6858000"/>
              <a:gd name="connsiteX0" fmla="*/ 752475 w 7696201"/>
              <a:gd name="connsiteY0" fmla="*/ 9525 h 6858000"/>
              <a:gd name="connsiteX1" fmla="*/ 7696201 w 7696201"/>
              <a:gd name="connsiteY1" fmla="*/ 0 h 6858000"/>
              <a:gd name="connsiteX2" fmla="*/ 7696201 w 7696201"/>
              <a:gd name="connsiteY2" fmla="*/ 6858000 h 6858000"/>
              <a:gd name="connsiteX3" fmla="*/ 962026 w 7696201"/>
              <a:gd name="connsiteY3" fmla="*/ 4886324 h 6858000"/>
              <a:gd name="connsiteX4" fmla="*/ 1971676 w 7696201"/>
              <a:gd name="connsiteY4" fmla="*/ 4810097 h 6858000"/>
              <a:gd name="connsiteX5" fmla="*/ 1771651 w 7696201"/>
              <a:gd name="connsiteY5" fmla="*/ 4600575 h 6858000"/>
              <a:gd name="connsiteX6" fmla="*/ 1133476 w 7696201"/>
              <a:gd name="connsiteY6" fmla="*/ 4048125 h 6858000"/>
              <a:gd name="connsiteX7" fmla="*/ 0 w 7696201"/>
              <a:gd name="connsiteY7" fmla="*/ 4476722 h 6858000"/>
              <a:gd name="connsiteX8" fmla="*/ 752475 w 7696201"/>
              <a:gd name="connsiteY8" fmla="*/ 9525 h 6858000"/>
              <a:gd name="connsiteX0" fmla="*/ 752475 w 7696201"/>
              <a:gd name="connsiteY0" fmla="*/ 9525 h 6858000"/>
              <a:gd name="connsiteX1" fmla="*/ 7696201 w 7696201"/>
              <a:gd name="connsiteY1" fmla="*/ 0 h 6858000"/>
              <a:gd name="connsiteX2" fmla="*/ 7696201 w 7696201"/>
              <a:gd name="connsiteY2" fmla="*/ 6858000 h 6858000"/>
              <a:gd name="connsiteX3" fmla="*/ 1295401 w 7696201"/>
              <a:gd name="connsiteY3" fmla="*/ 6362699 h 6858000"/>
              <a:gd name="connsiteX4" fmla="*/ 1971676 w 7696201"/>
              <a:gd name="connsiteY4" fmla="*/ 4810097 h 6858000"/>
              <a:gd name="connsiteX5" fmla="*/ 1771651 w 7696201"/>
              <a:gd name="connsiteY5" fmla="*/ 4600575 h 6858000"/>
              <a:gd name="connsiteX6" fmla="*/ 1133476 w 7696201"/>
              <a:gd name="connsiteY6" fmla="*/ 4048125 h 6858000"/>
              <a:gd name="connsiteX7" fmla="*/ 0 w 7696201"/>
              <a:gd name="connsiteY7" fmla="*/ 4476722 h 6858000"/>
              <a:gd name="connsiteX8" fmla="*/ 752475 w 7696201"/>
              <a:gd name="connsiteY8" fmla="*/ 9525 h 6858000"/>
              <a:gd name="connsiteX0" fmla="*/ 752475 w 7696201"/>
              <a:gd name="connsiteY0" fmla="*/ 9525 h 6858000"/>
              <a:gd name="connsiteX1" fmla="*/ 7696201 w 7696201"/>
              <a:gd name="connsiteY1" fmla="*/ 0 h 6858000"/>
              <a:gd name="connsiteX2" fmla="*/ 7696201 w 7696201"/>
              <a:gd name="connsiteY2" fmla="*/ 6858000 h 6858000"/>
              <a:gd name="connsiteX3" fmla="*/ 1295401 w 7696201"/>
              <a:gd name="connsiteY3" fmla="*/ 6362699 h 6858000"/>
              <a:gd name="connsiteX4" fmla="*/ 990601 w 7696201"/>
              <a:gd name="connsiteY4" fmla="*/ 4876772 h 6858000"/>
              <a:gd name="connsiteX5" fmla="*/ 1771651 w 7696201"/>
              <a:gd name="connsiteY5" fmla="*/ 4600575 h 6858000"/>
              <a:gd name="connsiteX6" fmla="*/ 1133476 w 7696201"/>
              <a:gd name="connsiteY6" fmla="*/ 4048125 h 6858000"/>
              <a:gd name="connsiteX7" fmla="*/ 0 w 7696201"/>
              <a:gd name="connsiteY7" fmla="*/ 4476722 h 6858000"/>
              <a:gd name="connsiteX8" fmla="*/ 752475 w 7696201"/>
              <a:gd name="connsiteY8" fmla="*/ 9525 h 6858000"/>
              <a:gd name="connsiteX0" fmla="*/ 752475 w 7696201"/>
              <a:gd name="connsiteY0" fmla="*/ 9525 h 6867524"/>
              <a:gd name="connsiteX1" fmla="*/ 7696201 w 7696201"/>
              <a:gd name="connsiteY1" fmla="*/ 0 h 6867524"/>
              <a:gd name="connsiteX2" fmla="*/ 7696201 w 7696201"/>
              <a:gd name="connsiteY2" fmla="*/ 6858000 h 6867524"/>
              <a:gd name="connsiteX3" fmla="*/ 628651 w 7696201"/>
              <a:gd name="connsiteY3" fmla="*/ 6867524 h 6867524"/>
              <a:gd name="connsiteX4" fmla="*/ 990601 w 7696201"/>
              <a:gd name="connsiteY4" fmla="*/ 4876772 h 6867524"/>
              <a:gd name="connsiteX5" fmla="*/ 1771651 w 7696201"/>
              <a:gd name="connsiteY5" fmla="*/ 4600575 h 6867524"/>
              <a:gd name="connsiteX6" fmla="*/ 1133476 w 7696201"/>
              <a:gd name="connsiteY6" fmla="*/ 4048125 h 6867524"/>
              <a:gd name="connsiteX7" fmla="*/ 0 w 7696201"/>
              <a:gd name="connsiteY7" fmla="*/ 4476722 h 6867524"/>
              <a:gd name="connsiteX8" fmla="*/ 752475 w 7696201"/>
              <a:gd name="connsiteY8" fmla="*/ 9525 h 6867524"/>
              <a:gd name="connsiteX0" fmla="*/ 752475 w 7696201"/>
              <a:gd name="connsiteY0" fmla="*/ 9525 h 6867524"/>
              <a:gd name="connsiteX1" fmla="*/ 7696201 w 7696201"/>
              <a:gd name="connsiteY1" fmla="*/ 0 h 6867524"/>
              <a:gd name="connsiteX2" fmla="*/ 7696201 w 7696201"/>
              <a:gd name="connsiteY2" fmla="*/ 6858000 h 6867524"/>
              <a:gd name="connsiteX3" fmla="*/ 628651 w 7696201"/>
              <a:gd name="connsiteY3" fmla="*/ 6867524 h 6867524"/>
              <a:gd name="connsiteX4" fmla="*/ 1800226 w 7696201"/>
              <a:gd name="connsiteY4" fmla="*/ 5029172 h 6867524"/>
              <a:gd name="connsiteX5" fmla="*/ 1771651 w 7696201"/>
              <a:gd name="connsiteY5" fmla="*/ 4600575 h 6867524"/>
              <a:gd name="connsiteX6" fmla="*/ 1133476 w 7696201"/>
              <a:gd name="connsiteY6" fmla="*/ 4048125 h 6867524"/>
              <a:gd name="connsiteX7" fmla="*/ 0 w 7696201"/>
              <a:gd name="connsiteY7" fmla="*/ 4476722 h 6867524"/>
              <a:gd name="connsiteX8" fmla="*/ 752475 w 7696201"/>
              <a:gd name="connsiteY8" fmla="*/ 9525 h 6867524"/>
              <a:gd name="connsiteX0" fmla="*/ 752475 w 7696201"/>
              <a:gd name="connsiteY0" fmla="*/ 9525 h 6867524"/>
              <a:gd name="connsiteX1" fmla="*/ 7696201 w 7696201"/>
              <a:gd name="connsiteY1" fmla="*/ 0 h 6867524"/>
              <a:gd name="connsiteX2" fmla="*/ 7696201 w 7696201"/>
              <a:gd name="connsiteY2" fmla="*/ 6858000 h 6867524"/>
              <a:gd name="connsiteX3" fmla="*/ 628651 w 7696201"/>
              <a:gd name="connsiteY3" fmla="*/ 6867524 h 6867524"/>
              <a:gd name="connsiteX4" fmla="*/ 1695451 w 7696201"/>
              <a:gd name="connsiteY4" fmla="*/ 5295872 h 6867524"/>
              <a:gd name="connsiteX5" fmla="*/ 1771651 w 7696201"/>
              <a:gd name="connsiteY5" fmla="*/ 4600575 h 6867524"/>
              <a:gd name="connsiteX6" fmla="*/ 1133476 w 7696201"/>
              <a:gd name="connsiteY6" fmla="*/ 4048125 h 6867524"/>
              <a:gd name="connsiteX7" fmla="*/ 0 w 7696201"/>
              <a:gd name="connsiteY7" fmla="*/ 4476722 h 6867524"/>
              <a:gd name="connsiteX8" fmla="*/ 752475 w 7696201"/>
              <a:gd name="connsiteY8" fmla="*/ 9525 h 6867524"/>
              <a:gd name="connsiteX0" fmla="*/ 752475 w 7696201"/>
              <a:gd name="connsiteY0" fmla="*/ 9525 h 6867524"/>
              <a:gd name="connsiteX1" fmla="*/ 7696201 w 7696201"/>
              <a:gd name="connsiteY1" fmla="*/ 0 h 6867524"/>
              <a:gd name="connsiteX2" fmla="*/ 7696201 w 7696201"/>
              <a:gd name="connsiteY2" fmla="*/ 6858000 h 6867524"/>
              <a:gd name="connsiteX3" fmla="*/ 1409701 w 7696201"/>
              <a:gd name="connsiteY3" fmla="*/ 6867524 h 6867524"/>
              <a:gd name="connsiteX4" fmla="*/ 1695451 w 7696201"/>
              <a:gd name="connsiteY4" fmla="*/ 5295872 h 6867524"/>
              <a:gd name="connsiteX5" fmla="*/ 1771651 w 7696201"/>
              <a:gd name="connsiteY5" fmla="*/ 4600575 h 6867524"/>
              <a:gd name="connsiteX6" fmla="*/ 1133476 w 7696201"/>
              <a:gd name="connsiteY6" fmla="*/ 4048125 h 6867524"/>
              <a:gd name="connsiteX7" fmla="*/ 0 w 7696201"/>
              <a:gd name="connsiteY7" fmla="*/ 4476722 h 6867524"/>
              <a:gd name="connsiteX8" fmla="*/ 752475 w 7696201"/>
              <a:gd name="connsiteY8" fmla="*/ 9525 h 6867524"/>
              <a:gd name="connsiteX0" fmla="*/ 752475 w 7696201"/>
              <a:gd name="connsiteY0" fmla="*/ 9525 h 6858000"/>
              <a:gd name="connsiteX1" fmla="*/ 7696201 w 7696201"/>
              <a:gd name="connsiteY1" fmla="*/ 0 h 6858000"/>
              <a:gd name="connsiteX2" fmla="*/ 7696201 w 7696201"/>
              <a:gd name="connsiteY2" fmla="*/ 6858000 h 6858000"/>
              <a:gd name="connsiteX3" fmla="*/ 2009776 w 7696201"/>
              <a:gd name="connsiteY3" fmla="*/ 6772274 h 6858000"/>
              <a:gd name="connsiteX4" fmla="*/ 1695451 w 7696201"/>
              <a:gd name="connsiteY4" fmla="*/ 5295872 h 6858000"/>
              <a:gd name="connsiteX5" fmla="*/ 1771651 w 7696201"/>
              <a:gd name="connsiteY5" fmla="*/ 4600575 h 6858000"/>
              <a:gd name="connsiteX6" fmla="*/ 1133476 w 7696201"/>
              <a:gd name="connsiteY6" fmla="*/ 4048125 h 6858000"/>
              <a:gd name="connsiteX7" fmla="*/ 0 w 7696201"/>
              <a:gd name="connsiteY7" fmla="*/ 4476722 h 6858000"/>
              <a:gd name="connsiteX8" fmla="*/ 752475 w 7696201"/>
              <a:gd name="connsiteY8" fmla="*/ 9525 h 6858000"/>
              <a:gd name="connsiteX0" fmla="*/ 752475 w 7696201"/>
              <a:gd name="connsiteY0" fmla="*/ 9525 h 6858000"/>
              <a:gd name="connsiteX1" fmla="*/ 7696201 w 7696201"/>
              <a:gd name="connsiteY1" fmla="*/ 0 h 6858000"/>
              <a:gd name="connsiteX2" fmla="*/ 7696201 w 7696201"/>
              <a:gd name="connsiteY2" fmla="*/ 6858000 h 6858000"/>
              <a:gd name="connsiteX3" fmla="*/ 1362076 w 7696201"/>
              <a:gd name="connsiteY3" fmla="*/ 6857999 h 6858000"/>
              <a:gd name="connsiteX4" fmla="*/ 1695451 w 7696201"/>
              <a:gd name="connsiteY4" fmla="*/ 5295872 h 6858000"/>
              <a:gd name="connsiteX5" fmla="*/ 1771651 w 7696201"/>
              <a:gd name="connsiteY5" fmla="*/ 4600575 h 6858000"/>
              <a:gd name="connsiteX6" fmla="*/ 1133476 w 7696201"/>
              <a:gd name="connsiteY6" fmla="*/ 4048125 h 6858000"/>
              <a:gd name="connsiteX7" fmla="*/ 0 w 7696201"/>
              <a:gd name="connsiteY7" fmla="*/ 4476722 h 6858000"/>
              <a:gd name="connsiteX8" fmla="*/ 752475 w 7696201"/>
              <a:gd name="connsiteY8" fmla="*/ 9525 h 6858000"/>
              <a:gd name="connsiteX0" fmla="*/ 752475 w 7696201"/>
              <a:gd name="connsiteY0" fmla="*/ 9525 h 6858000"/>
              <a:gd name="connsiteX1" fmla="*/ 7696201 w 7696201"/>
              <a:gd name="connsiteY1" fmla="*/ 0 h 6858000"/>
              <a:gd name="connsiteX2" fmla="*/ 7696201 w 7696201"/>
              <a:gd name="connsiteY2" fmla="*/ 6858000 h 6858000"/>
              <a:gd name="connsiteX3" fmla="*/ 1362076 w 7696201"/>
              <a:gd name="connsiteY3" fmla="*/ 6857999 h 6858000"/>
              <a:gd name="connsiteX4" fmla="*/ 1619251 w 7696201"/>
              <a:gd name="connsiteY4" fmla="*/ 5314922 h 6858000"/>
              <a:gd name="connsiteX5" fmla="*/ 1771651 w 7696201"/>
              <a:gd name="connsiteY5" fmla="*/ 4600575 h 6858000"/>
              <a:gd name="connsiteX6" fmla="*/ 1133476 w 7696201"/>
              <a:gd name="connsiteY6" fmla="*/ 4048125 h 6858000"/>
              <a:gd name="connsiteX7" fmla="*/ 0 w 7696201"/>
              <a:gd name="connsiteY7" fmla="*/ 4476722 h 6858000"/>
              <a:gd name="connsiteX8" fmla="*/ 752475 w 7696201"/>
              <a:gd name="connsiteY8" fmla="*/ 952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96201" h="6858000">
                <a:moveTo>
                  <a:pt x="752475" y="9525"/>
                </a:moveTo>
                <a:lnTo>
                  <a:pt x="7696201" y="0"/>
                </a:lnTo>
                <a:lnTo>
                  <a:pt x="7696201" y="6858000"/>
                </a:lnTo>
                <a:lnTo>
                  <a:pt x="1362076" y="6857999"/>
                </a:lnTo>
                <a:lnTo>
                  <a:pt x="1619251" y="5314922"/>
                </a:lnTo>
                <a:lnTo>
                  <a:pt x="1771651" y="4600575"/>
                </a:lnTo>
                <a:lnTo>
                  <a:pt x="1133476" y="4048125"/>
                </a:lnTo>
                <a:lnTo>
                  <a:pt x="0" y="4476722"/>
                </a:lnTo>
                <a:cubicBezTo>
                  <a:pt x="250825" y="2987656"/>
                  <a:pt x="501650" y="1479541"/>
                  <a:pt x="752475" y="9525"/>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050"/>
          </a:p>
        </p:txBody>
      </p:sp>
    </p:spTree>
    <p:extLst>
      <p:ext uri="{BB962C8B-B14F-4D97-AF65-F5344CB8AC3E}">
        <p14:creationId xmlns:p14="http://schemas.microsoft.com/office/powerpoint/2010/main" val="501804687"/>
      </p:ext>
    </p:extLst>
  </p:cSld>
  <p:clrMapOvr>
    <a:masterClrMapping/>
  </p:clrMapOvr>
  <p:hf hdr="0" ftr="0" dt="0"/>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E65BED4-282D-4FB6-801B-D5E60680F36A}"/>
              </a:ext>
            </a:extLst>
          </p:cNvPr>
          <p:cNvSpPr>
            <a:spLocks noGrp="1"/>
          </p:cNvSpPr>
          <p:nvPr>
            <p:ph type="sldNum" idx="10"/>
          </p:nvPr>
        </p:nvSpPr>
        <p:spPr>
          <a:xfrm>
            <a:off x="8213893" y="4412457"/>
            <a:ext cx="413375" cy="273844"/>
          </a:xfrm>
          <a:prstGeom prst="rect">
            <a:avLst/>
          </a:prstGeom>
        </p:spPr>
        <p:txBody>
          <a:bodyPr/>
          <a:lstStyle/>
          <a:p>
            <a:pPr algn="r"/>
            <a:fld id="{00000000-1234-1234-1234-123412341234}" type="slidenum">
              <a:rPr lang="en" sz="1300" b="1" smtClean="0">
                <a:solidFill>
                  <a:srgbClr val="021028"/>
                </a:solidFill>
                <a:latin typeface="Open Sans"/>
                <a:ea typeface="Open Sans"/>
                <a:cs typeface="Open Sans"/>
                <a:sym typeface="Open Sans"/>
              </a:rPr>
              <a:pPr algn="r"/>
              <a:t>‹#›</a:t>
            </a:fld>
            <a:endParaRPr lang="en" sz="1300" b="1">
              <a:solidFill>
                <a:srgbClr val="021028"/>
              </a:solidFill>
              <a:latin typeface="Open Sans"/>
              <a:ea typeface="Open Sans"/>
              <a:cs typeface="Open Sans"/>
              <a:sym typeface="Open Sans"/>
            </a:endParaRPr>
          </a:p>
        </p:txBody>
      </p:sp>
      <p:sp>
        <p:nvSpPr>
          <p:cNvPr id="4" name="Google Shape;25;p4">
            <a:extLst>
              <a:ext uri="{FF2B5EF4-FFF2-40B4-BE49-F238E27FC236}">
                <a16:creationId xmlns:a16="http://schemas.microsoft.com/office/drawing/2014/main" id="{9640853E-811C-4D89-933F-B5B509817674}"/>
              </a:ext>
            </a:extLst>
          </p:cNvPr>
          <p:cNvSpPr/>
          <p:nvPr userDrawn="1"/>
        </p:nvSpPr>
        <p:spPr>
          <a:xfrm>
            <a:off x="1" y="1"/>
            <a:ext cx="4099451" cy="5145755"/>
          </a:xfrm>
          <a:custGeom>
            <a:avLst/>
            <a:gdLst/>
            <a:ahLst/>
            <a:cxnLst/>
            <a:rect l="l" t="t" r="r" b="b"/>
            <a:pathLst>
              <a:path w="2009535" h="2522429" extrusionOk="0">
                <a:moveTo>
                  <a:pt x="1578387" y="1949978"/>
                </a:moveTo>
                <a:lnTo>
                  <a:pt x="1358608" y="1751220"/>
                </a:lnTo>
                <a:lnTo>
                  <a:pt x="1358842" y="1750986"/>
                </a:lnTo>
                <a:lnTo>
                  <a:pt x="1667606" y="0"/>
                </a:lnTo>
                <a:lnTo>
                  <a:pt x="0" y="0"/>
                </a:lnTo>
                <a:lnTo>
                  <a:pt x="0" y="2522429"/>
                </a:lnTo>
                <a:lnTo>
                  <a:pt x="1880844" y="2522429"/>
                </a:lnTo>
                <a:lnTo>
                  <a:pt x="2009535" y="1793027"/>
                </a:lnTo>
                <a:close/>
              </a:path>
            </a:pathLst>
          </a:custGeom>
          <a:solidFill>
            <a:srgbClr val="F1A0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 name="Google Shape;26;p4">
            <a:extLst>
              <a:ext uri="{FF2B5EF4-FFF2-40B4-BE49-F238E27FC236}">
                <a16:creationId xmlns:a16="http://schemas.microsoft.com/office/drawing/2014/main" id="{EFD522D7-9BE2-4E43-97C8-9E98C3E9C00F}"/>
              </a:ext>
            </a:extLst>
          </p:cNvPr>
          <p:cNvSpPr/>
          <p:nvPr userDrawn="1"/>
        </p:nvSpPr>
        <p:spPr>
          <a:xfrm>
            <a:off x="2770809" y="0"/>
            <a:ext cx="1172070" cy="3570426"/>
          </a:xfrm>
          <a:custGeom>
            <a:avLst/>
            <a:gdLst/>
            <a:ahLst/>
            <a:cxnLst/>
            <a:rect l="l" t="t" r="r" b="b"/>
            <a:pathLst>
              <a:path w="21600" h="21600" extrusionOk="0">
                <a:moveTo>
                  <a:pt x="11603" y="0"/>
                </a:moveTo>
                <a:lnTo>
                  <a:pt x="0" y="21600"/>
                </a:lnTo>
                <a:lnTo>
                  <a:pt x="10690" y="20324"/>
                </a:lnTo>
                <a:lnTo>
                  <a:pt x="21600" y="0"/>
                </a:lnTo>
                <a:close/>
              </a:path>
            </a:pathLst>
          </a:custGeom>
          <a:solidFill>
            <a:schemeClr val="accent1"/>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 name="Google Shape;27;p4">
            <a:extLst>
              <a:ext uri="{FF2B5EF4-FFF2-40B4-BE49-F238E27FC236}">
                <a16:creationId xmlns:a16="http://schemas.microsoft.com/office/drawing/2014/main" id="{46E3828E-66F3-495E-92A9-78D0FF4E3904}"/>
              </a:ext>
            </a:extLst>
          </p:cNvPr>
          <p:cNvSpPr/>
          <p:nvPr userDrawn="1"/>
        </p:nvSpPr>
        <p:spPr>
          <a:xfrm>
            <a:off x="3835223" y="3445179"/>
            <a:ext cx="841968" cy="1698300"/>
          </a:xfrm>
          <a:custGeom>
            <a:avLst/>
            <a:gdLst/>
            <a:ahLst/>
            <a:cxnLst/>
            <a:rect l="l" t="t" r="r" b="b"/>
            <a:pathLst>
              <a:path w="21600" h="21600" extrusionOk="0">
                <a:moveTo>
                  <a:pt x="13915" y="21600"/>
                </a:moveTo>
                <a:lnTo>
                  <a:pt x="21600" y="0"/>
                </a:lnTo>
                <a:lnTo>
                  <a:pt x="6732" y="2683"/>
                </a:lnTo>
                <a:lnTo>
                  <a:pt x="0" y="21600"/>
                </a:lnTo>
                <a:close/>
              </a:path>
            </a:pathLst>
          </a:custGeom>
          <a:solidFill>
            <a:schemeClr val="accent3">
              <a:lumMod val="60000"/>
              <a:lumOff val="40000"/>
            </a:scheme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 name="Google Shape;28;p4">
            <a:extLst>
              <a:ext uri="{FF2B5EF4-FFF2-40B4-BE49-F238E27FC236}">
                <a16:creationId xmlns:a16="http://schemas.microsoft.com/office/drawing/2014/main" id="{494EBF2D-2890-46A6-8AEE-9393B4252FE5}"/>
              </a:ext>
            </a:extLst>
          </p:cNvPr>
          <p:cNvSpPr/>
          <p:nvPr userDrawn="1"/>
        </p:nvSpPr>
        <p:spPr>
          <a:xfrm>
            <a:off x="2770334" y="3039892"/>
            <a:ext cx="1906902" cy="936306"/>
          </a:xfrm>
          <a:custGeom>
            <a:avLst/>
            <a:gdLst/>
            <a:ahLst/>
            <a:cxnLst/>
            <a:rect l="l" t="t" r="r" b="b"/>
            <a:pathLst>
              <a:path w="21600" h="21600" extrusionOk="0">
                <a:moveTo>
                  <a:pt x="21600" y="9350"/>
                </a:moveTo>
                <a:lnTo>
                  <a:pt x="5076" y="21600"/>
                </a:lnTo>
                <a:lnTo>
                  <a:pt x="0" y="12250"/>
                </a:lnTo>
                <a:lnTo>
                  <a:pt x="16518" y="0"/>
                </a:lnTo>
                <a:close/>
              </a:path>
            </a:pathLst>
          </a:custGeom>
          <a:solidFill>
            <a:srgbClr val="3E8EC6"/>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 name="Title 1">
            <a:extLst>
              <a:ext uri="{FF2B5EF4-FFF2-40B4-BE49-F238E27FC236}">
                <a16:creationId xmlns:a16="http://schemas.microsoft.com/office/drawing/2014/main" id="{8A3D5C23-7120-4C08-829A-F181CCC6FB40}"/>
              </a:ext>
            </a:extLst>
          </p:cNvPr>
          <p:cNvSpPr>
            <a:spLocks noGrp="1"/>
          </p:cNvSpPr>
          <p:nvPr>
            <p:ph type="title"/>
          </p:nvPr>
        </p:nvSpPr>
        <p:spPr>
          <a:xfrm>
            <a:off x="153285" y="1754857"/>
            <a:ext cx="2823358" cy="697502"/>
          </a:xfrm>
          <a:prstGeom prst="rect">
            <a:avLst/>
          </a:prstGeom>
        </p:spPr>
        <p:txBody>
          <a:bodyPr/>
          <a:lstStyle/>
          <a:p>
            <a:r>
              <a:rPr lang="en-US"/>
              <a:t>Click to edit Master title style</a:t>
            </a:r>
            <a:endParaRPr lang="en-AU"/>
          </a:p>
        </p:txBody>
      </p:sp>
    </p:spTree>
    <p:extLst>
      <p:ext uri="{BB962C8B-B14F-4D97-AF65-F5344CB8AC3E}">
        <p14:creationId xmlns:p14="http://schemas.microsoft.com/office/powerpoint/2010/main" val="2517136470"/>
      </p:ext>
    </p:extLst>
  </p:cSld>
  <p:clrMapOvr>
    <a:masterClrMapping/>
  </p:clrMapOvr>
  <p:transition>
    <p:fade thruBlk="1"/>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Title + 1 column + image" preserve="1">
  <p:cSld name="Title + 1 column + image">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4325375" y="836000"/>
            <a:ext cx="4256100" cy="396300"/>
          </a:xfrm>
          <a:prstGeom prst="rect">
            <a:avLst/>
          </a:prstGeom>
        </p:spPr>
        <p:txBody>
          <a:bodyPr spcFirstLastPara="1" wrap="square" lIns="0" tIns="0" rIns="0" bIns="0" anchor="b" anchorCtr="0">
            <a:noAutofit/>
          </a:bodyPr>
          <a:lstStyle>
            <a:lvl1pPr lvl="0" rtl="0">
              <a:spcBef>
                <a:spcPts val="0"/>
              </a:spcBef>
              <a:spcAft>
                <a:spcPts val="0"/>
              </a:spcAft>
              <a:buSzPts val="2800"/>
              <a:buNone/>
              <a:defRPr sz="2800"/>
            </a:lvl1pPr>
            <a:lvl2pPr lvl="1" rtl="0">
              <a:spcBef>
                <a:spcPts val="0"/>
              </a:spcBef>
              <a:spcAft>
                <a:spcPts val="0"/>
              </a:spcAft>
              <a:buSzPts val="2800"/>
              <a:buNone/>
              <a:defRPr sz="2800"/>
            </a:lvl2pPr>
            <a:lvl3pPr lvl="2" rtl="0">
              <a:spcBef>
                <a:spcPts val="0"/>
              </a:spcBef>
              <a:spcAft>
                <a:spcPts val="0"/>
              </a:spcAft>
              <a:buSzPts val="2800"/>
              <a:buNone/>
              <a:defRPr sz="2800"/>
            </a:lvl3pPr>
            <a:lvl4pPr lvl="3" rtl="0">
              <a:spcBef>
                <a:spcPts val="0"/>
              </a:spcBef>
              <a:spcAft>
                <a:spcPts val="0"/>
              </a:spcAft>
              <a:buSzPts val="2800"/>
              <a:buNone/>
              <a:defRPr sz="2800"/>
            </a:lvl4pPr>
            <a:lvl5pPr lvl="4" rtl="0">
              <a:spcBef>
                <a:spcPts val="0"/>
              </a:spcBef>
              <a:spcAft>
                <a:spcPts val="0"/>
              </a:spcAft>
              <a:buSzPts val="2800"/>
              <a:buNone/>
              <a:defRPr sz="2800"/>
            </a:lvl5pPr>
            <a:lvl6pPr lvl="5" rtl="0">
              <a:spcBef>
                <a:spcPts val="0"/>
              </a:spcBef>
              <a:spcAft>
                <a:spcPts val="0"/>
              </a:spcAft>
              <a:buSzPts val="2800"/>
              <a:buNone/>
              <a:defRPr sz="2800"/>
            </a:lvl6pPr>
            <a:lvl7pPr lvl="6" rtl="0">
              <a:spcBef>
                <a:spcPts val="0"/>
              </a:spcBef>
              <a:spcAft>
                <a:spcPts val="0"/>
              </a:spcAft>
              <a:buSzPts val="2800"/>
              <a:buNone/>
              <a:defRPr sz="2800"/>
            </a:lvl7pPr>
            <a:lvl8pPr lvl="7" rtl="0">
              <a:spcBef>
                <a:spcPts val="0"/>
              </a:spcBef>
              <a:spcAft>
                <a:spcPts val="0"/>
              </a:spcAft>
              <a:buSzPts val="2800"/>
              <a:buNone/>
              <a:defRPr sz="2800"/>
            </a:lvl8pPr>
            <a:lvl9pPr lvl="8" rtl="0">
              <a:spcBef>
                <a:spcPts val="0"/>
              </a:spcBef>
              <a:spcAft>
                <a:spcPts val="0"/>
              </a:spcAft>
              <a:buSzPts val="2800"/>
              <a:buNone/>
              <a:defRPr sz="2800"/>
            </a:lvl9pPr>
          </a:lstStyle>
          <a:p>
            <a:r>
              <a:rPr lang="en-US"/>
              <a:t>Click to edit Master title style</a:t>
            </a:r>
            <a:endParaRPr/>
          </a:p>
        </p:txBody>
      </p:sp>
      <p:sp>
        <p:nvSpPr>
          <p:cNvPr id="40" name="Google Shape;40;p6"/>
          <p:cNvSpPr txBox="1">
            <a:spLocks noGrp="1"/>
          </p:cNvSpPr>
          <p:nvPr>
            <p:ph type="body" idx="1"/>
          </p:nvPr>
        </p:nvSpPr>
        <p:spPr>
          <a:xfrm>
            <a:off x="4325375" y="1353949"/>
            <a:ext cx="4256100" cy="1569600"/>
          </a:xfrm>
          <a:prstGeom prst="rect">
            <a:avLst/>
          </a:prstGeom>
        </p:spPr>
        <p:txBody>
          <a:bodyPr spcFirstLastPara="1" wrap="square" lIns="0" tIns="0" rIns="0" bIns="0" anchor="t" anchorCtr="0">
            <a:noAutofit/>
          </a:bodyPr>
          <a:lstStyle>
            <a:lvl1pPr marL="457189" lvl="0" indent="-355591" rtl="0">
              <a:spcBef>
                <a:spcPts val="0"/>
              </a:spcBef>
              <a:spcAft>
                <a:spcPts val="0"/>
              </a:spcAft>
              <a:buSzPts val="2000"/>
              <a:buChar char="▸"/>
              <a:defRPr sz="2000"/>
            </a:lvl1pPr>
            <a:lvl2pPr marL="914378" lvl="1" indent="-355591" rtl="0">
              <a:spcBef>
                <a:spcPts val="800"/>
              </a:spcBef>
              <a:spcAft>
                <a:spcPts val="0"/>
              </a:spcAft>
              <a:buSzPts val="2000"/>
              <a:buChar char="▹"/>
              <a:defRPr sz="2000"/>
            </a:lvl2pPr>
            <a:lvl3pPr marL="1371566" lvl="2" indent="-355591" rtl="0">
              <a:spcBef>
                <a:spcPts val="800"/>
              </a:spcBef>
              <a:spcAft>
                <a:spcPts val="0"/>
              </a:spcAft>
              <a:buSzPts val="2000"/>
              <a:buChar char="■"/>
              <a:defRPr sz="2000"/>
            </a:lvl3pPr>
            <a:lvl4pPr marL="1828754" lvl="3" indent="-355591" rtl="0">
              <a:spcBef>
                <a:spcPts val="800"/>
              </a:spcBef>
              <a:spcAft>
                <a:spcPts val="0"/>
              </a:spcAft>
              <a:buSzPts val="2000"/>
              <a:buChar char="●"/>
              <a:defRPr sz="2000"/>
            </a:lvl4pPr>
            <a:lvl5pPr marL="2285943" lvl="4" indent="-355591" rtl="0">
              <a:spcBef>
                <a:spcPts val="800"/>
              </a:spcBef>
              <a:spcAft>
                <a:spcPts val="0"/>
              </a:spcAft>
              <a:buSzPts val="2000"/>
              <a:buChar char="○"/>
              <a:defRPr sz="2000"/>
            </a:lvl5pPr>
            <a:lvl6pPr marL="2743132" lvl="5" indent="-355591" rtl="0">
              <a:spcBef>
                <a:spcPts val="800"/>
              </a:spcBef>
              <a:spcAft>
                <a:spcPts val="0"/>
              </a:spcAft>
              <a:buSzPts val="2000"/>
              <a:buChar char="■"/>
              <a:defRPr sz="2000"/>
            </a:lvl6pPr>
            <a:lvl7pPr marL="3200320" lvl="6" indent="-355591" rtl="0">
              <a:spcBef>
                <a:spcPts val="800"/>
              </a:spcBef>
              <a:spcAft>
                <a:spcPts val="0"/>
              </a:spcAft>
              <a:buSzPts val="2000"/>
              <a:buChar char="●"/>
              <a:defRPr sz="2000"/>
            </a:lvl7pPr>
            <a:lvl8pPr marL="3657509" lvl="7" indent="-355591" rtl="0">
              <a:spcBef>
                <a:spcPts val="800"/>
              </a:spcBef>
              <a:spcAft>
                <a:spcPts val="0"/>
              </a:spcAft>
              <a:buSzPts val="2000"/>
              <a:buChar char="○"/>
              <a:defRPr sz="2000"/>
            </a:lvl8pPr>
            <a:lvl9pPr marL="4114697" lvl="8" indent="-355591" rtl="0">
              <a:spcBef>
                <a:spcPts val="800"/>
              </a:spcBef>
              <a:spcAft>
                <a:spcPts val="800"/>
              </a:spcAft>
              <a:buSzPts val="2000"/>
              <a:buChar char="■"/>
              <a:defRPr sz="2000"/>
            </a:lvl9pPr>
          </a:lstStyle>
          <a:p>
            <a:pPr lvl="0"/>
            <a:r>
              <a:rPr lang="en-US"/>
              <a:t>Click to edit Master text styles</a:t>
            </a:r>
          </a:p>
        </p:txBody>
      </p:sp>
      <p:sp>
        <p:nvSpPr>
          <p:cNvPr id="41" name="Google Shape;41;p6"/>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lgn="r"/>
            <a:fld id="{00000000-1234-1234-1234-123412341234}" type="slidenum">
              <a:rPr lang="en" sz="1300" b="1" smtClean="0">
                <a:solidFill>
                  <a:srgbClr val="021028"/>
                </a:solidFill>
                <a:latin typeface="Open Sans"/>
                <a:ea typeface="Open Sans"/>
                <a:cs typeface="Open Sans"/>
                <a:sym typeface="Open Sans"/>
              </a:rPr>
              <a:pPr algn="r"/>
              <a:t>‹#›</a:t>
            </a:fld>
            <a:endParaRPr lang="en" sz="1300" b="1">
              <a:solidFill>
                <a:srgbClr val="021028"/>
              </a:solidFill>
              <a:latin typeface="Open Sans"/>
              <a:ea typeface="Open Sans"/>
              <a:cs typeface="Open Sans"/>
              <a:sym typeface="Open Sans"/>
            </a:endParaRPr>
          </a:p>
        </p:txBody>
      </p:sp>
    </p:spTree>
    <p:extLst>
      <p:ext uri="{BB962C8B-B14F-4D97-AF65-F5344CB8AC3E}">
        <p14:creationId xmlns:p14="http://schemas.microsoft.com/office/powerpoint/2010/main" val="618466399"/>
      </p:ext>
    </p:extLst>
  </p:cSld>
  <p:clrMapOvr>
    <a:masterClrMapping/>
  </p:clrMapOvr>
  <p:hf hdr="0" ftr="0" dt="0"/>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7B64311-B3CF-4F6B-927F-18FCF65DA43F}"/>
              </a:ext>
            </a:extLst>
          </p:cNvPr>
          <p:cNvSpPr/>
          <p:nvPr userDrawn="1"/>
        </p:nvSpPr>
        <p:spPr>
          <a:xfrm>
            <a:off x="-317311" y="0"/>
            <a:ext cx="8209128" cy="5143479"/>
          </a:xfrm>
          <a:prstGeom prst="rect">
            <a:avLst/>
          </a:prstGeom>
          <a:solidFill>
            <a:srgbClr val="3060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050"/>
          </a:p>
        </p:txBody>
      </p:sp>
      <p:pic>
        <p:nvPicPr>
          <p:cNvPr id="9" name="Picture 8">
            <a:extLst>
              <a:ext uri="{FF2B5EF4-FFF2-40B4-BE49-F238E27FC236}">
                <a16:creationId xmlns:a16="http://schemas.microsoft.com/office/drawing/2014/main" id="{6E568137-1D20-4363-967F-8D7105226D5B}"/>
              </a:ext>
            </a:extLst>
          </p:cNvPr>
          <p:cNvPicPr>
            <a:picLocks noChangeAspect="1"/>
          </p:cNvPicPr>
          <p:nvPr userDrawn="1"/>
        </p:nvPicPr>
        <p:blipFill rotWithShape="1">
          <a:blip r:embed="rId2"/>
          <a:srcRect t="7960" b="9608"/>
          <a:stretch/>
        </p:blipFill>
        <p:spPr>
          <a:xfrm>
            <a:off x="6510959" y="0"/>
            <a:ext cx="2602334" cy="5143479"/>
          </a:xfrm>
          <a:prstGeom prst="rect">
            <a:avLst/>
          </a:prstGeom>
        </p:spPr>
      </p:pic>
      <p:sp>
        <p:nvSpPr>
          <p:cNvPr id="2" name="Title 1">
            <a:extLst>
              <a:ext uri="{FF2B5EF4-FFF2-40B4-BE49-F238E27FC236}">
                <a16:creationId xmlns:a16="http://schemas.microsoft.com/office/drawing/2014/main" id="{92267CEC-96B2-4F64-AC80-2A2B125DAEFD}"/>
              </a:ext>
            </a:extLst>
          </p:cNvPr>
          <p:cNvSpPr>
            <a:spLocks noGrp="1"/>
          </p:cNvSpPr>
          <p:nvPr>
            <p:ph type="title"/>
          </p:nvPr>
        </p:nvSpPr>
        <p:spPr>
          <a:xfrm>
            <a:off x="1113232" y="600076"/>
            <a:ext cx="7514035" cy="1314449"/>
          </a:xfrm>
          <a:prstGeom prst="rect">
            <a:avLst/>
          </a:prstGeom>
        </p:spPr>
        <p:txBody>
          <a:bodyPr/>
          <a:lstStyle/>
          <a:p>
            <a:r>
              <a:rPr lang="en-US"/>
              <a:t>Click to edit Master title style</a:t>
            </a:r>
            <a:endParaRPr lang="en-AU"/>
          </a:p>
        </p:txBody>
      </p:sp>
      <p:sp>
        <p:nvSpPr>
          <p:cNvPr id="3" name="Slide Number Placeholder 2">
            <a:extLst>
              <a:ext uri="{FF2B5EF4-FFF2-40B4-BE49-F238E27FC236}">
                <a16:creationId xmlns:a16="http://schemas.microsoft.com/office/drawing/2014/main" id="{CD3BBC3F-5CD0-49A0-8A18-A466520DE10D}"/>
              </a:ext>
            </a:extLst>
          </p:cNvPr>
          <p:cNvSpPr>
            <a:spLocks noGrp="1"/>
          </p:cNvSpPr>
          <p:nvPr>
            <p:ph type="sldNum" idx="10"/>
          </p:nvPr>
        </p:nvSpPr>
        <p:spPr>
          <a:xfrm>
            <a:off x="8213893" y="4412457"/>
            <a:ext cx="413375" cy="273844"/>
          </a:xfrm>
          <a:prstGeom prst="rect">
            <a:avLst/>
          </a:prstGeom>
        </p:spPr>
        <p:txBody>
          <a:bodyPr/>
          <a:lstStyle/>
          <a:p>
            <a:pPr algn="r"/>
            <a:fld id="{00000000-1234-1234-1234-123412341234}" type="slidenum">
              <a:rPr lang="en" sz="1300" b="1" smtClean="0">
                <a:solidFill>
                  <a:srgbClr val="021028"/>
                </a:solidFill>
                <a:latin typeface="Open Sans"/>
                <a:ea typeface="Open Sans"/>
                <a:cs typeface="Open Sans"/>
                <a:sym typeface="Open Sans"/>
              </a:rPr>
              <a:pPr algn="r"/>
              <a:t>‹#›</a:t>
            </a:fld>
            <a:endParaRPr lang="en" sz="1300" b="1">
              <a:solidFill>
                <a:srgbClr val="021028"/>
              </a:solidFill>
              <a:latin typeface="Open Sans"/>
              <a:ea typeface="Open Sans"/>
              <a:cs typeface="Open Sans"/>
              <a:sym typeface="Open Sans"/>
            </a:endParaRPr>
          </a:p>
        </p:txBody>
      </p:sp>
      <p:sp>
        <p:nvSpPr>
          <p:cNvPr id="6" name="Google Shape;20;p3">
            <a:extLst>
              <a:ext uri="{FF2B5EF4-FFF2-40B4-BE49-F238E27FC236}">
                <a16:creationId xmlns:a16="http://schemas.microsoft.com/office/drawing/2014/main" id="{D08B8F38-D0AE-4F13-BF64-0EAEABAA45F1}"/>
              </a:ext>
            </a:extLst>
          </p:cNvPr>
          <p:cNvSpPr/>
          <p:nvPr userDrawn="1"/>
        </p:nvSpPr>
        <p:spPr>
          <a:xfrm>
            <a:off x="7492217" y="3445179"/>
            <a:ext cx="841968" cy="1698300"/>
          </a:xfrm>
          <a:custGeom>
            <a:avLst/>
            <a:gdLst/>
            <a:ahLst/>
            <a:cxnLst/>
            <a:rect l="l" t="t" r="r" b="b"/>
            <a:pathLst>
              <a:path w="21600" h="21600" extrusionOk="0">
                <a:moveTo>
                  <a:pt x="13915" y="21600"/>
                </a:moveTo>
                <a:lnTo>
                  <a:pt x="21600" y="0"/>
                </a:lnTo>
                <a:lnTo>
                  <a:pt x="6719" y="2683"/>
                </a:lnTo>
                <a:lnTo>
                  <a:pt x="0" y="21600"/>
                </a:lnTo>
                <a:close/>
              </a:path>
            </a:pathLst>
          </a:custGeom>
          <a:solidFill>
            <a:schemeClr val="accent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 name="Google Shape;19;p3">
            <a:extLst>
              <a:ext uri="{FF2B5EF4-FFF2-40B4-BE49-F238E27FC236}">
                <a16:creationId xmlns:a16="http://schemas.microsoft.com/office/drawing/2014/main" id="{35896218-9677-4CAA-9A2D-CEA1D9AD80E0}"/>
              </a:ext>
            </a:extLst>
          </p:cNvPr>
          <p:cNvSpPr/>
          <p:nvPr userDrawn="1"/>
        </p:nvSpPr>
        <p:spPr>
          <a:xfrm>
            <a:off x="6427799" y="0"/>
            <a:ext cx="1172070" cy="3570426"/>
          </a:xfrm>
          <a:custGeom>
            <a:avLst/>
            <a:gdLst/>
            <a:ahLst/>
            <a:cxnLst/>
            <a:rect l="l" t="t" r="r" b="b"/>
            <a:pathLst>
              <a:path w="21600" h="21600" extrusionOk="0">
                <a:moveTo>
                  <a:pt x="11603" y="0"/>
                </a:moveTo>
                <a:lnTo>
                  <a:pt x="0" y="21600"/>
                </a:lnTo>
                <a:lnTo>
                  <a:pt x="10682" y="20324"/>
                </a:lnTo>
                <a:lnTo>
                  <a:pt x="21600" y="0"/>
                </a:lnTo>
                <a:close/>
              </a:path>
            </a:pathLst>
          </a:custGeom>
          <a:solidFill>
            <a:schemeClr val="accent1"/>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 name="Google Shape;21;p3">
            <a:extLst>
              <a:ext uri="{FF2B5EF4-FFF2-40B4-BE49-F238E27FC236}">
                <a16:creationId xmlns:a16="http://schemas.microsoft.com/office/drawing/2014/main" id="{A3688015-723C-4E0A-854E-AF6A7ECBA4CA}"/>
              </a:ext>
            </a:extLst>
          </p:cNvPr>
          <p:cNvSpPr/>
          <p:nvPr userDrawn="1"/>
        </p:nvSpPr>
        <p:spPr>
          <a:xfrm>
            <a:off x="6426846" y="3039892"/>
            <a:ext cx="1907388" cy="936306"/>
          </a:xfrm>
          <a:custGeom>
            <a:avLst/>
            <a:gdLst/>
            <a:ahLst/>
            <a:cxnLst/>
            <a:rect l="l" t="t" r="r" b="b"/>
            <a:pathLst>
              <a:path w="21600" h="21600" extrusionOk="0">
                <a:moveTo>
                  <a:pt x="21600" y="9350"/>
                </a:moveTo>
                <a:lnTo>
                  <a:pt x="5080" y="21600"/>
                </a:lnTo>
                <a:lnTo>
                  <a:pt x="0" y="12250"/>
                </a:lnTo>
                <a:lnTo>
                  <a:pt x="16520" y="0"/>
                </a:lnTo>
                <a:close/>
              </a:path>
            </a:pathLst>
          </a:custGeom>
          <a:solidFill>
            <a:schemeClr val="accent3"/>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512682827"/>
      </p:ext>
    </p:extLst>
  </p:cSld>
  <p:clrMapOvr>
    <a:masterClrMapping/>
  </p:clrMapOvr>
  <p:transition>
    <p:fade thruBlk="1"/>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Subtitle" preserve="1">
  <p:cSld name="Subtitle">
    <p:bg>
      <p:bgPr>
        <a:solidFill>
          <a:schemeClr val="tx1">
            <a:lumMod val="75000"/>
            <a:lumOff val="25000"/>
          </a:schemeClr>
        </a:solidFill>
        <a:effectLst/>
      </p:bgPr>
    </p:bg>
    <p:spTree>
      <p:nvGrpSpPr>
        <p:cNvPr id="1" name="Shape 15"/>
        <p:cNvGrpSpPr/>
        <p:nvPr/>
      </p:nvGrpSpPr>
      <p:grpSpPr>
        <a:xfrm>
          <a:off x="0" y="0"/>
          <a:ext cx="0" cy="0"/>
          <a:chOff x="0" y="0"/>
          <a:chExt cx="0" cy="0"/>
        </a:xfrm>
      </p:grpSpPr>
      <p:sp>
        <p:nvSpPr>
          <p:cNvPr id="16" name="Google Shape;16;p3"/>
          <p:cNvSpPr txBox="1">
            <a:spLocks noGrp="1"/>
          </p:cNvSpPr>
          <p:nvPr>
            <p:ph type="ctrTitle"/>
          </p:nvPr>
        </p:nvSpPr>
        <p:spPr>
          <a:xfrm>
            <a:off x="702900" y="3004250"/>
            <a:ext cx="5026200" cy="1050900"/>
          </a:xfrm>
          <a:prstGeom prst="rect">
            <a:avLst/>
          </a:prstGeom>
        </p:spPr>
        <p:txBody>
          <a:bodyPr spcFirstLastPara="1" wrap="square" lIns="0" tIns="0" rIns="0" bIns="0" anchor="b" anchorCtr="0">
            <a:noAutofit/>
          </a:bodyPr>
          <a:lstStyle>
            <a:lvl1pPr lvl="0" rtl="0">
              <a:spcBef>
                <a:spcPts val="0"/>
              </a:spcBef>
              <a:spcAft>
                <a:spcPts val="0"/>
              </a:spcAft>
              <a:buClr>
                <a:schemeClr val="lt1"/>
              </a:buClr>
              <a:buSzPts val="4200"/>
              <a:buNone/>
              <a:defRPr sz="4200">
                <a:solidFill>
                  <a:schemeClr val="lt1"/>
                </a:solidFill>
              </a:defRPr>
            </a:lvl1pPr>
            <a:lvl2pPr lvl="1" rtl="0">
              <a:spcBef>
                <a:spcPts val="0"/>
              </a:spcBef>
              <a:spcAft>
                <a:spcPts val="0"/>
              </a:spcAft>
              <a:buClr>
                <a:schemeClr val="lt1"/>
              </a:buClr>
              <a:buSzPts val="4200"/>
              <a:buNone/>
              <a:defRPr sz="4200">
                <a:solidFill>
                  <a:schemeClr val="lt1"/>
                </a:solidFill>
              </a:defRPr>
            </a:lvl2pPr>
            <a:lvl3pPr lvl="2" rtl="0">
              <a:spcBef>
                <a:spcPts val="0"/>
              </a:spcBef>
              <a:spcAft>
                <a:spcPts val="0"/>
              </a:spcAft>
              <a:buClr>
                <a:schemeClr val="lt1"/>
              </a:buClr>
              <a:buSzPts val="4200"/>
              <a:buNone/>
              <a:defRPr sz="4200">
                <a:solidFill>
                  <a:schemeClr val="lt1"/>
                </a:solidFill>
              </a:defRPr>
            </a:lvl3pPr>
            <a:lvl4pPr lvl="3" rtl="0">
              <a:spcBef>
                <a:spcPts val="0"/>
              </a:spcBef>
              <a:spcAft>
                <a:spcPts val="0"/>
              </a:spcAft>
              <a:buClr>
                <a:schemeClr val="lt1"/>
              </a:buClr>
              <a:buSzPts val="4200"/>
              <a:buNone/>
              <a:defRPr sz="4200">
                <a:solidFill>
                  <a:schemeClr val="lt1"/>
                </a:solidFill>
              </a:defRPr>
            </a:lvl4pPr>
            <a:lvl5pPr lvl="4" rtl="0">
              <a:spcBef>
                <a:spcPts val="0"/>
              </a:spcBef>
              <a:spcAft>
                <a:spcPts val="0"/>
              </a:spcAft>
              <a:buClr>
                <a:schemeClr val="lt1"/>
              </a:buClr>
              <a:buSzPts val="4200"/>
              <a:buNone/>
              <a:defRPr sz="4200">
                <a:solidFill>
                  <a:schemeClr val="lt1"/>
                </a:solidFill>
              </a:defRPr>
            </a:lvl5pPr>
            <a:lvl6pPr lvl="5" rtl="0">
              <a:spcBef>
                <a:spcPts val="0"/>
              </a:spcBef>
              <a:spcAft>
                <a:spcPts val="0"/>
              </a:spcAft>
              <a:buClr>
                <a:schemeClr val="lt1"/>
              </a:buClr>
              <a:buSzPts val="4200"/>
              <a:buNone/>
              <a:defRPr sz="4200">
                <a:solidFill>
                  <a:schemeClr val="lt1"/>
                </a:solidFill>
              </a:defRPr>
            </a:lvl6pPr>
            <a:lvl7pPr lvl="6" rtl="0">
              <a:spcBef>
                <a:spcPts val="0"/>
              </a:spcBef>
              <a:spcAft>
                <a:spcPts val="0"/>
              </a:spcAft>
              <a:buClr>
                <a:schemeClr val="lt1"/>
              </a:buClr>
              <a:buSzPts val="4200"/>
              <a:buNone/>
              <a:defRPr sz="4200">
                <a:solidFill>
                  <a:schemeClr val="lt1"/>
                </a:solidFill>
              </a:defRPr>
            </a:lvl7pPr>
            <a:lvl8pPr lvl="7" rtl="0">
              <a:spcBef>
                <a:spcPts val="0"/>
              </a:spcBef>
              <a:spcAft>
                <a:spcPts val="0"/>
              </a:spcAft>
              <a:buClr>
                <a:schemeClr val="lt1"/>
              </a:buClr>
              <a:buSzPts val="4200"/>
              <a:buNone/>
              <a:defRPr sz="4200">
                <a:solidFill>
                  <a:schemeClr val="lt1"/>
                </a:solidFill>
              </a:defRPr>
            </a:lvl8pPr>
            <a:lvl9pPr lvl="8" rtl="0">
              <a:spcBef>
                <a:spcPts val="0"/>
              </a:spcBef>
              <a:spcAft>
                <a:spcPts val="0"/>
              </a:spcAft>
              <a:buClr>
                <a:schemeClr val="lt1"/>
              </a:buClr>
              <a:buSzPts val="4200"/>
              <a:buNone/>
              <a:defRPr sz="4200">
                <a:solidFill>
                  <a:schemeClr val="lt1"/>
                </a:solidFill>
              </a:defRPr>
            </a:lvl9pPr>
          </a:lstStyle>
          <a:p>
            <a:r>
              <a:rPr lang="en-US"/>
              <a:t>Click to edit Master title style</a:t>
            </a:r>
            <a:endParaRPr/>
          </a:p>
        </p:txBody>
      </p:sp>
      <p:sp>
        <p:nvSpPr>
          <p:cNvPr id="17" name="Google Shape;17;p3"/>
          <p:cNvSpPr txBox="1">
            <a:spLocks noGrp="1"/>
          </p:cNvSpPr>
          <p:nvPr>
            <p:ph type="subTitle" idx="1"/>
          </p:nvPr>
        </p:nvSpPr>
        <p:spPr>
          <a:xfrm>
            <a:off x="702900" y="4075901"/>
            <a:ext cx="5026200" cy="369900"/>
          </a:xfrm>
          <a:prstGeom prst="rect">
            <a:avLst/>
          </a:prstGeom>
        </p:spPr>
        <p:txBody>
          <a:bodyPr spcFirstLastPara="1" wrap="square" lIns="0" tIns="0" rIns="0" bIns="0" anchor="t" anchorCtr="0">
            <a:noAutofit/>
          </a:bodyPr>
          <a:lstStyle>
            <a:lvl1pPr lvl="0" rtl="0">
              <a:spcBef>
                <a:spcPts val="0"/>
              </a:spcBef>
              <a:spcAft>
                <a:spcPts val="0"/>
              </a:spcAft>
              <a:buSzPts val="2400"/>
              <a:buNone/>
              <a:defRPr>
                <a:solidFill>
                  <a:schemeClr val="accent1"/>
                </a:solidFill>
              </a:defRPr>
            </a:lvl1pPr>
            <a:lvl2pPr lvl="1" rtl="0">
              <a:spcBef>
                <a:spcPts val="800"/>
              </a:spcBef>
              <a:spcAft>
                <a:spcPts val="0"/>
              </a:spcAft>
              <a:buSzPts val="3000"/>
              <a:buNone/>
              <a:defRPr sz="3000">
                <a:solidFill>
                  <a:schemeClr val="accent1"/>
                </a:solidFill>
              </a:defRPr>
            </a:lvl2pPr>
            <a:lvl3pPr lvl="2" rtl="0">
              <a:spcBef>
                <a:spcPts val="800"/>
              </a:spcBef>
              <a:spcAft>
                <a:spcPts val="0"/>
              </a:spcAft>
              <a:buSzPts val="3000"/>
              <a:buNone/>
              <a:defRPr sz="3000">
                <a:solidFill>
                  <a:schemeClr val="accent1"/>
                </a:solidFill>
              </a:defRPr>
            </a:lvl3pPr>
            <a:lvl4pPr lvl="3" rtl="0">
              <a:spcBef>
                <a:spcPts val="800"/>
              </a:spcBef>
              <a:spcAft>
                <a:spcPts val="0"/>
              </a:spcAft>
              <a:buClr>
                <a:schemeClr val="accent1"/>
              </a:buClr>
              <a:buSzPts val="3000"/>
              <a:buNone/>
              <a:defRPr sz="3000">
                <a:solidFill>
                  <a:schemeClr val="accent1"/>
                </a:solidFill>
              </a:defRPr>
            </a:lvl4pPr>
            <a:lvl5pPr lvl="4" rtl="0">
              <a:spcBef>
                <a:spcPts val="800"/>
              </a:spcBef>
              <a:spcAft>
                <a:spcPts val="0"/>
              </a:spcAft>
              <a:buClr>
                <a:schemeClr val="accent1"/>
              </a:buClr>
              <a:buSzPts val="3000"/>
              <a:buNone/>
              <a:defRPr sz="3000">
                <a:solidFill>
                  <a:schemeClr val="accent1"/>
                </a:solidFill>
              </a:defRPr>
            </a:lvl5pPr>
            <a:lvl6pPr lvl="5" rtl="0">
              <a:spcBef>
                <a:spcPts val="800"/>
              </a:spcBef>
              <a:spcAft>
                <a:spcPts val="0"/>
              </a:spcAft>
              <a:buClr>
                <a:schemeClr val="accent1"/>
              </a:buClr>
              <a:buSzPts val="3000"/>
              <a:buNone/>
              <a:defRPr sz="3000">
                <a:solidFill>
                  <a:schemeClr val="accent1"/>
                </a:solidFill>
              </a:defRPr>
            </a:lvl6pPr>
            <a:lvl7pPr lvl="6" rtl="0">
              <a:spcBef>
                <a:spcPts val="800"/>
              </a:spcBef>
              <a:spcAft>
                <a:spcPts val="0"/>
              </a:spcAft>
              <a:buClr>
                <a:schemeClr val="accent1"/>
              </a:buClr>
              <a:buSzPts val="3000"/>
              <a:buNone/>
              <a:defRPr sz="3000">
                <a:solidFill>
                  <a:schemeClr val="accent1"/>
                </a:solidFill>
              </a:defRPr>
            </a:lvl7pPr>
            <a:lvl8pPr lvl="7" rtl="0">
              <a:spcBef>
                <a:spcPts val="800"/>
              </a:spcBef>
              <a:spcAft>
                <a:spcPts val="0"/>
              </a:spcAft>
              <a:buClr>
                <a:schemeClr val="accent1"/>
              </a:buClr>
              <a:buSzPts val="3000"/>
              <a:buNone/>
              <a:defRPr sz="3000">
                <a:solidFill>
                  <a:schemeClr val="accent1"/>
                </a:solidFill>
              </a:defRPr>
            </a:lvl8pPr>
            <a:lvl9pPr lvl="8" rtl="0">
              <a:spcBef>
                <a:spcPts val="800"/>
              </a:spcBef>
              <a:spcAft>
                <a:spcPts val="800"/>
              </a:spcAft>
              <a:buClr>
                <a:schemeClr val="accent1"/>
              </a:buClr>
              <a:buSzPts val="3000"/>
              <a:buNone/>
              <a:defRPr sz="3000">
                <a:solidFill>
                  <a:schemeClr val="accent1"/>
                </a:solidFill>
              </a:defRPr>
            </a:lvl9pPr>
          </a:lstStyle>
          <a:p>
            <a:r>
              <a:rPr lang="en-US"/>
              <a:t>Click to edit Master subtitle style</a:t>
            </a:r>
            <a:endParaRPr/>
          </a:p>
        </p:txBody>
      </p:sp>
    </p:spTree>
    <p:extLst>
      <p:ext uri="{BB962C8B-B14F-4D97-AF65-F5344CB8AC3E}">
        <p14:creationId xmlns:p14="http://schemas.microsoft.com/office/powerpoint/2010/main" val="3321809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EE2AE-FC2B-4753-8311-6740D2965E27}"/>
              </a:ext>
            </a:extLst>
          </p:cNvPr>
          <p:cNvSpPr>
            <a:spLocks noGrp="1"/>
          </p:cNvSpPr>
          <p:nvPr>
            <p:ph type="title"/>
          </p:nvPr>
        </p:nvSpPr>
        <p:spPr>
          <a:xfrm>
            <a:off x="630238" y="342900"/>
            <a:ext cx="2949575" cy="120015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9EFF774C-2CE5-4814-8153-C7A8E65880C6}"/>
              </a:ext>
            </a:extLst>
          </p:cNvPr>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EF2DB219-0182-429F-A05E-159FD296FE23}"/>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461DB2-D6BC-427F-AABA-BF847BC18DB4}"/>
              </a:ext>
            </a:extLst>
          </p:cNvPr>
          <p:cNvSpPr>
            <a:spLocks noGrp="1"/>
          </p:cNvSpPr>
          <p:nvPr>
            <p:ph type="dt" sz="half" idx="10"/>
          </p:nvPr>
        </p:nvSpPr>
        <p:spPr/>
        <p:txBody>
          <a:bodyPr/>
          <a:lstStyle/>
          <a:p>
            <a:fld id="{2A972E04-FC5F-4A3D-B026-48D9EDD32AF4}" type="datetimeFigureOut">
              <a:rPr lang="en-AU" smtClean="0"/>
              <a:t>14/05/2024</a:t>
            </a:fld>
            <a:endParaRPr lang="en-AU"/>
          </a:p>
        </p:txBody>
      </p:sp>
      <p:sp>
        <p:nvSpPr>
          <p:cNvPr id="6" name="Footer Placeholder 5">
            <a:extLst>
              <a:ext uri="{FF2B5EF4-FFF2-40B4-BE49-F238E27FC236}">
                <a16:creationId xmlns:a16="http://schemas.microsoft.com/office/drawing/2014/main" id="{282369C7-CBBD-4E41-A45D-A341A0C7FDB2}"/>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FB00566B-0A23-40A9-9955-CF93E04D982E}"/>
              </a:ext>
            </a:extLst>
          </p:cNvPr>
          <p:cNvSpPr>
            <a:spLocks noGrp="1"/>
          </p:cNvSpPr>
          <p:nvPr>
            <p:ph type="sldNum" sz="quarter" idx="12"/>
          </p:nvPr>
        </p:nvSpPr>
        <p:spPr/>
        <p:txBody>
          <a:bodyPr/>
          <a:lstStyle/>
          <a:p>
            <a:fld id="{95FE8E05-4DB4-4E2E-BD3D-1E5C9E7B28FA}" type="slidenum">
              <a:rPr lang="en-AU" smtClean="0"/>
              <a:t>‹#›</a:t>
            </a:fld>
            <a:endParaRPr lang="en-AU"/>
          </a:p>
        </p:txBody>
      </p:sp>
    </p:spTree>
    <p:extLst>
      <p:ext uri="{BB962C8B-B14F-4D97-AF65-F5344CB8AC3E}">
        <p14:creationId xmlns:p14="http://schemas.microsoft.com/office/powerpoint/2010/main" val="63205892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409575" y="-3572"/>
            <a:ext cx="3761184" cy="5147072"/>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196301" y="1035052"/>
            <a:ext cx="6430967" cy="1962149"/>
          </a:xfrm>
        </p:spPr>
        <p:txBody>
          <a:bodyPr anchor="b">
            <a:normAutofit/>
          </a:bodyPr>
          <a:lstStyle>
            <a:lvl1pPr algn="r">
              <a:defRPr sz="4500">
                <a:effectLst/>
              </a:defRPr>
            </a:lvl1pPr>
          </a:lstStyle>
          <a:p>
            <a:r>
              <a:rPr lang="en-US"/>
              <a:t>Click to edit Master title style</a:t>
            </a:r>
          </a:p>
        </p:txBody>
      </p:sp>
      <p:sp>
        <p:nvSpPr>
          <p:cNvPr id="3" name="Subtitle 2"/>
          <p:cNvSpPr>
            <a:spLocks noGrp="1"/>
          </p:cNvSpPr>
          <p:nvPr>
            <p:ph type="subTitle" idx="1"/>
          </p:nvPr>
        </p:nvSpPr>
        <p:spPr>
          <a:xfrm>
            <a:off x="3386533" y="2997200"/>
            <a:ext cx="5240734" cy="1041401"/>
          </a:xfrm>
        </p:spPr>
        <p:txBody>
          <a:bodyPr anchor="t">
            <a:normAutofit/>
          </a:bodyPr>
          <a:lstStyle>
            <a:lvl1pPr marL="0" indent="0" algn="r">
              <a:buNone/>
              <a:defRPr sz="1575">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972E04-FC5F-4A3D-B026-48D9EDD32AF4}" type="datetimeFigureOut">
              <a:rPr lang="en-AU" smtClean="0"/>
              <a:t>14/05/2024</a:t>
            </a:fld>
            <a:endParaRPr lang="en-AU"/>
          </a:p>
        </p:txBody>
      </p:sp>
      <p:sp>
        <p:nvSpPr>
          <p:cNvPr id="5" name="Footer Placeholder 4"/>
          <p:cNvSpPr>
            <a:spLocks noGrp="1"/>
          </p:cNvSpPr>
          <p:nvPr>
            <p:ph type="ftr" sz="quarter" idx="11"/>
          </p:nvPr>
        </p:nvSpPr>
        <p:spPr>
          <a:xfrm>
            <a:off x="3999309" y="4412457"/>
            <a:ext cx="3243033" cy="273844"/>
          </a:xfrm>
        </p:spPr>
        <p:txBody>
          <a:bodyPr/>
          <a:lstStyle/>
          <a:p>
            <a:endParaRPr lang="en-AU"/>
          </a:p>
        </p:txBody>
      </p:sp>
      <p:sp>
        <p:nvSpPr>
          <p:cNvPr id="6" name="Slide Number Placeholder 5"/>
          <p:cNvSpPr>
            <a:spLocks noGrp="1"/>
          </p:cNvSpPr>
          <p:nvPr>
            <p:ph type="sldNum" sz="quarter" idx="12"/>
          </p:nvPr>
        </p:nvSpPr>
        <p:spPr/>
        <p:txBody>
          <a:bodyPr/>
          <a:lstStyle/>
          <a:p>
            <a:fld id="{95FE8E05-4DB4-4E2E-BD3D-1E5C9E7B28FA}" type="slidenum">
              <a:rPr lang="en-AU" smtClean="0"/>
              <a:t>‹#›</a:t>
            </a:fld>
            <a:endParaRPr lang="en-AU"/>
          </a:p>
        </p:txBody>
      </p:sp>
    </p:spTree>
    <p:extLst>
      <p:ext uri="{BB962C8B-B14F-4D97-AF65-F5344CB8AC3E}">
        <p14:creationId xmlns:p14="http://schemas.microsoft.com/office/powerpoint/2010/main" val="252518431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972E04-FC5F-4A3D-B026-48D9EDD32AF4}" type="datetimeFigureOut">
              <a:rPr lang="en-AU" smtClean="0"/>
              <a:t>14/05/2024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a:xfrm>
            <a:off x="8213893" y="4400349"/>
            <a:ext cx="413375" cy="273844"/>
          </a:xfrm>
        </p:spPr>
        <p:txBody>
          <a:bodyPr/>
          <a:lstStyle/>
          <a:p>
            <a:fld id="{95FE8E05-4DB4-4E2E-BD3D-1E5C9E7B28FA}" type="slidenum">
              <a:rPr lang="en-AU" smtClean="0"/>
              <a:t>‹#›</a:t>
            </a:fld>
            <a:endParaRPr lang="en-AU"/>
          </a:p>
        </p:txBody>
      </p:sp>
    </p:spTree>
    <p:extLst>
      <p:ext uri="{BB962C8B-B14F-4D97-AF65-F5344CB8AC3E}">
        <p14:creationId xmlns:p14="http://schemas.microsoft.com/office/powerpoint/2010/main" val="374194891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29210" y="2000249"/>
            <a:ext cx="6698060" cy="1582787"/>
          </a:xfrm>
        </p:spPr>
        <p:txBody>
          <a:bodyPr anchor="b"/>
          <a:lstStyle>
            <a:lvl1pPr algn="r">
              <a:defRPr sz="3000" b="0" cap="none"/>
            </a:lvl1pPr>
          </a:lstStyle>
          <a:p>
            <a:r>
              <a:rPr lang="en-US"/>
              <a:t>Click to edit Master title style</a:t>
            </a:r>
          </a:p>
        </p:txBody>
      </p:sp>
      <p:sp>
        <p:nvSpPr>
          <p:cNvPr id="3" name="Text Placeholder 2"/>
          <p:cNvSpPr>
            <a:spLocks noGrp="1"/>
          </p:cNvSpPr>
          <p:nvPr>
            <p:ph type="body" idx="1"/>
          </p:nvPr>
        </p:nvSpPr>
        <p:spPr>
          <a:xfrm>
            <a:off x="1929209" y="3583036"/>
            <a:ext cx="6698061" cy="645300"/>
          </a:xfrm>
        </p:spPr>
        <p:txBody>
          <a:bodyPr anchor="t">
            <a:normAutofit/>
          </a:bodyPr>
          <a:lstStyle>
            <a:lvl1pPr marL="0" indent="0" algn="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972E04-FC5F-4A3D-B026-48D9EDD32AF4}" type="datetimeFigureOut">
              <a:rPr lang="en-AU" smtClean="0"/>
              <a:t>14/05/2024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5FE8E05-4DB4-4E2E-BD3D-1E5C9E7B28FA}" type="slidenum">
              <a:rPr lang="en-AU" smtClean="0"/>
              <a:t>‹#›</a:t>
            </a:fld>
            <a:endParaRPr lang="en-AU"/>
          </a:p>
        </p:txBody>
      </p:sp>
    </p:spTree>
    <p:extLst>
      <p:ext uri="{BB962C8B-B14F-4D97-AF65-F5344CB8AC3E}">
        <p14:creationId xmlns:p14="http://schemas.microsoft.com/office/powerpoint/2010/main" val="401815202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13234" y="514351"/>
            <a:ext cx="7514035" cy="1314449"/>
          </a:xfrm>
        </p:spPr>
        <p:txBody>
          <a:bodyPr/>
          <a:lstStyle/>
          <a:p>
            <a:r>
              <a:rPr lang="en-US"/>
              <a:t>Click to edit Master title style</a:t>
            </a:r>
          </a:p>
        </p:txBody>
      </p:sp>
      <p:sp>
        <p:nvSpPr>
          <p:cNvPr id="3" name="Content Placeholder 2"/>
          <p:cNvSpPr>
            <a:spLocks noGrp="1"/>
          </p:cNvSpPr>
          <p:nvPr>
            <p:ph sz="half" idx="1"/>
          </p:nvPr>
        </p:nvSpPr>
        <p:spPr>
          <a:xfrm>
            <a:off x="1113235" y="2000250"/>
            <a:ext cx="3671291" cy="2343151"/>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55975" y="2000250"/>
            <a:ext cx="3671292" cy="2343150"/>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972E04-FC5F-4A3D-B026-48D9EDD32AF4}" type="datetimeFigureOut">
              <a:rPr lang="en-AU" smtClean="0"/>
              <a:t>14/05/2024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95FE8E05-4DB4-4E2E-BD3D-1E5C9E7B28FA}" type="slidenum">
              <a:rPr lang="en-AU" smtClean="0"/>
              <a:t>‹#›</a:t>
            </a:fld>
            <a:endParaRPr lang="en-AU"/>
          </a:p>
        </p:txBody>
      </p:sp>
    </p:spTree>
    <p:extLst>
      <p:ext uri="{BB962C8B-B14F-4D97-AF65-F5344CB8AC3E}">
        <p14:creationId xmlns:p14="http://schemas.microsoft.com/office/powerpoint/2010/main" val="291223124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329134" y="1993900"/>
            <a:ext cx="3455391" cy="432197"/>
          </a:xfrm>
        </p:spPr>
        <p:txBody>
          <a:bodyPr anchor="b">
            <a:noAutofit/>
          </a:bodyPr>
          <a:lstStyle>
            <a:lvl1pPr marL="0" indent="0">
              <a:buNone/>
              <a:defRPr sz="2100" b="0">
                <a:solidFill>
                  <a:schemeClr val="accent1">
                    <a:lumMod val="7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113233" y="2501503"/>
            <a:ext cx="3671292" cy="1841897"/>
          </a:xfrm>
        </p:spPr>
        <p:txBody>
          <a:bodyPr anchor="t">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60366" y="2000250"/>
            <a:ext cx="3466903" cy="432197"/>
          </a:xfrm>
        </p:spPr>
        <p:txBody>
          <a:bodyPr anchor="b">
            <a:noAutofit/>
          </a:bodyPr>
          <a:lstStyle>
            <a:lvl1pPr marL="0" indent="0">
              <a:buNone/>
              <a:defRPr sz="2100" b="0">
                <a:solidFill>
                  <a:schemeClr val="accent1">
                    <a:lumMod val="7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955975" y="2501503"/>
            <a:ext cx="3671292" cy="1841897"/>
          </a:xfrm>
        </p:spPr>
        <p:txBody>
          <a:bodyPr anchor="t">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972E04-FC5F-4A3D-B026-48D9EDD32AF4}" type="datetimeFigureOut">
              <a:rPr lang="en-AU" smtClean="0"/>
              <a:t>14/05/2024</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95FE8E05-4DB4-4E2E-BD3D-1E5C9E7B28FA}" type="slidenum">
              <a:rPr lang="en-AU" smtClean="0"/>
              <a:t>‹#›</a:t>
            </a:fld>
            <a:endParaRPr lang="en-AU"/>
          </a:p>
        </p:txBody>
      </p:sp>
    </p:spTree>
    <p:extLst>
      <p:ext uri="{BB962C8B-B14F-4D97-AF65-F5344CB8AC3E}">
        <p14:creationId xmlns:p14="http://schemas.microsoft.com/office/powerpoint/2010/main" val="136747469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972E04-FC5F-4A3D-B026-48D9EDD32AF4}" type="datetimeFigureOut">
              <a:rPr lang="en-AU" smtClean="0"/>
              <a:t>14/05/2024</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95FE8E05-4DB4-4E2E-BD3D-1E5C9E7B28FA}" type="slidenum">
              <a:rPr lang="en-AU" smtClean="0"/>
              <a:t>‹#›</a:t>
            </a:fld>
            <a:endParaRPr lang="en-AU"/>
          </a:p>
        </p:txBody>
      </p:sp>
    </p:spTree>
    <p:extLst>
      <p:ext uri="{BB962C8B-B14F-4D97-AF65-F5344CB8AC3E}">
        <p14:creationId xmlns:p14="http://schemas.microsoft.com/office/powerpoint/2010/main" val="241951100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972E04-FC5F-4A3D-B026-48D9EDD32AF4}" type="datetimeFigureOut">
              <a:rPr lang="en-AU" smtClean="0"/>
              <a:t>14/05/2024</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95FE8E05-4DB4-4E2E-BD3D-1E5C9E7B28FA}" type="slidenum">
              <a:rPr lang="en-AU" smtClean="0"/>
              <a:t>‹#›</a:t>
            </a:fld>
            <a:endParaRPr lang="en-AU"/>
          </a:p>
        </p:txBody>
      </p:sp>
    </p:spTree>
    <p:extLst>
      <p:ext uri="{BB962C8B-B14F-4D97-AF65-F5344CB8AC3E}">
        <p14:creationId xmlns:p14="http://schemas.microsoft.com/office/powerpoint/2010/main" val="124894789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234" y="1200150"/>
            <a:ext cx="2661841" cy="1028700"/>
          </a:xfrm>
        </p:spPr>
        <p:txBody>
          <a:bodyPr anchor="b">
            <a:normAutofit/>
          </a:bodyPr>
          <a:lstStyle>
            <a:lvl1pPr algn="ctr">
              <a:defRPr sz="1800" b="0"/>
            </a:lvl1pPr>
          </a:lstStyle>
          <a:p>
            <a:r>
              <a:rPr lang="en-US"/>
              <a:t>Click to edit Master title style</a:t>
            </a:r>
          </a:p>
        </p:txBody>
      </p:sp>
      <p:sp>
        <p:nvSpPr>
          <p:cNvPr id="3" name="Content Placeholder 2"/>
          <p:cNvSpPr>
            <a:spLocks noGrp="1"/>
          </p:cNvSpPr>
          <p:nvPr>
            <p:ph idx="1"/>
          </p:nvPr>
        </p:nvSpPr>
        <p:spPr>
          <a:xfrm>
            <a:off x="3946525" y="514350"/>
            <a:ext cx="4680743" cy="3829051"/>
          </a:xfrm>
        </p:spPr>
        <p:txBody>
          <a:bodyPr anchor="ct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13234" y="2228850"/>
            <a:ext cx="2661841" cy="1371600"/>
          </a:xfrm>
        </p:spPr>
        <p:txBody>
          <a:bodyPr>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A972E04-FC5F-4A3D-B026-48D9EDD32AF4}" type="datetimeFigureOut">
              <a:rPr lang="en-AU" smtClean="0"/>
              <a:t>14/05/2024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95FE8E05-4DB4-4E2E-BD3D-1E5C9E7B28FA}" type="slidenum">
              <a:rPr lang="en-AU" smtClean="0"/>
              <a:t>‹#›</a:t>
            </a:fld>
            <a:endParaRPr lang="en-AU"/>
          </a:p>
        </p:txBody>
      </p:sp>
    </p:spTree>
    <p:extLst>
      <p:ext uri="{BB962C8B-B14F-4D97-AF65-F5344CB8AC3E}">
        <p14:creationId xmlns:p14="http://schemas.microsoft.com/office/powerpoint/2010/main" val="317589783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043" y="1314449"/>
            <a:ext cx="4069619" cy="1028700"/>
          </a:xfrm>
        </p:spPr>
        <p:txBody>
          <a:bodyPr anchor="b">
            <a:normAutofit/>
          </a:bodyPr>
          <a:lstStyle>
            <a:lvl1pPr algn="ctr">
              <a:defRPr sz="2100" b="0"/>
            </a:lvl1pPr>
          </a:lstStyle>
          <a:p>
            <a:r>
              <a:rPr lang="en-US"/>
              <a:t>Click to edit Master title style</a:t>
            </a:r>
          </a:p>
        </p:txBody>
      </p:sp>
      <p:sp>
        <p:nvSpPr>
          <p:cNvPr id="14" name="Picture Placeholder 2"/>
          <p:cNvSpPr>
            <a:spLocks noGrp="1" noChangeAspect="1"/>
          </p:cNvSpPr>
          <p:nvPr>
            <p:ph type="pic" idx="1"/>
          </p:nvPr>
        </p:nvSpPr>
        <p:spPr>
          <a:xfrm>
            <a:off x="5696011" y="685800"/>
            <a:ext cx="2460731" cy="3429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p>
        </p:txBody>
      </p:sp>
      <p:sp>
        <p:nvSpPr>
          <p:cNvPr id="4" name="Text Placeholder 3"/>
          <p:cNvSpPr>
            <a:spLocks noGrp="1"/>
          </p:cNvSpPr>
          <p:nvPr>
            <p:ph type="body" sz="half" idx="2"/>
          </p:nvPr>
        </p:nvSpPr>
        <p:spPr>
          <a:xfrm>
            <a:off x="1112043" y="2343149"/>
            <a:ext cx="4069619" cy="1371600"/>
          </a:xfrm>
        </p:spPr>
        <p:txBody>
          <a:bodyPr>
            <a:normAutofit/>
          </a:bodyPr>
          <a:lstStyle>
            <a:lvl1pPr marL="0" indent="0" algn="ctr">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A972E04-FC5F-4A3D-B026-48D9EDD32AF4}" type="datetimeFigureOut">
              <a:rPr lang="en-AU" smtClean="0"/>
              <a:t>14/05/2024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95FE8E05-4DB4-4E2E-BD3D-1E5C9E7B28FA}" type="slidenum">
              <a:rPr lang="en-AU" smtClean="0"/>
              <a:t>‹#›</a:t>
            </a:fld>
            <a:endParaRPr lang="en-AU"/>
          </a:p>
        </p:txBody>
      </p:sp>
    </p:spTree>
    <p:extLst>
      <p:ext uri="{BB962C8B-B14F-4D97-AF65-F5344CB8AC3E}">
        <p14:creationId xmlns:p14="http://schemas.microsoft.com/office/powerpoint/2010/main" val="106484419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234" y="3549649"/>
            <a:ext cx="7514033" cy="425054"/>
          </a:xfrm>
        </p:spPr>
        <p:txBody>
          <a:bodyPr anchor="b">
            <a:normAutofit/>
          </a:bodyPr>
          <a:lstStyle>
            <a:lvl1pPr algn="ctr">
              <a:defRPr sz="1800" b="0"/>
            </a:lvl1pPr>
          </a:lstStyle>
          <a:p>
            <a:r>
              <a:rPr lang="en-US"/>
              <a:t>Click to edit Master title style</a:t>
            </a:r>
          </a:p>
        </p:txBody>
      </p:sp>
      <p:sp>
        <p:nvSpPr>
          <p:cNvPr id="3" name="Picture Placeholder 2"/>
          <p:cNvSpPr>
            <a:spLocks noGrp="1" noChangeAspect="1"/>
          </p:cNvSpPr>
          <p:nvPr>
            <p:ph type="pic" idx="1"/>
          </p:nvPr>
        </p:nvSpPr>
        <p:spPr>
          <a:xfrm>
            <a:off x="1789509" y="699084"/>
            <a:ext cx="6169458" cy="2373732"/>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p>
        </p:txBody>
      </p:sp>
      <p:sp>
        <p:nvSpPr>
          <p:cNvPr id="4" name="Text Placeholder 3"/>
          <p:cNvSpPr>
            <a:spLocks noGrp="1"/>
          </p:cNvSpPr>
          <p:nvPr>
            <p:ph type="body" sz="half" idx="2"/>
          </p:nvPr>
        </p:nvSpPr>
        <p:spPr>
          <a:xfrm>
            <a:off x="1113234" y="3974702"/>
            <a:ext cx="7514033" cy="370284"/>
          </a:xfrm>
        </p:spPr>
        <p:txBody>
          <a:bodyPr>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A972E04-FC5F-4A3D-B026-48D9EDD32AF4}" type="datetimeFigureOut">
              <a:rPr lang="en-AU" smtClean="0"/>
              <a:t>14/05/2024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95FE8E05-4DB4-4E2E-BD3D-1E5C9E7B28FA}" type="slidenum">
              <a:rPr lang="en-AU" smtClean="0"/>
              <a:t>‹#›</a:t>
            </a:fld>
            <a:endParaRPr lang="en-AU"/>
          </a:p>
        </p:txBody>
      </p:sp>
    </p:spTree>
    <p:extLst>
      <p:ext uri="{BB962C8B-B14F-4D97-AF65-F5344CB8AC3E}">
        <p14:creationId xmlns:p14="http://schemas.microsoft.com/office/powerpoint/2010/main" val="37947613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BD302-E15C-4756-B079-20EC60EDDB98}"/>
              </a:ext>
            </a:extLst>
          </p:cNvPr>
          <p:cNvSpPr>
            <a:spLocks noGrp="1"/>
          </p:cNvSpPr>
          <p:nvPr>
            <p:ph type="title"/>
          </p:nvPr>
        </p:nvSpPr>
        <p:spPr>
          <a:xfrm>
            <a:off x="630238" y="342900"/>
            <a:ext cx="2949575" cy="120015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117F4EB9-9DB7-4055-B052-E3F73217F6B2}"/>
              </a:ext>
            </a:extLst>
          </p:cNvPr>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B80370A9-02F6-4F3E-9CF3-2FDC07348EF0}"/>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3CE411-FC29-4D15-AB2B-D002D5E0413D}"/>
              </a:ext>
            </a:extLst>
          </p:cNvPr>
          <p:cNvSpPr>
            <a:spLocks noGrp="1"/>
          </p:cNvSpPr>
          <p:nvPr>
            <p:ph type="dt" sz="half" idx="10"/>
          </p:nvPr>
        </p:nvSpPr>
        <p:spPr/>
        <p:txBody>
          <a:bodyPr/>
          <a:lstStyle/>
          <a:p>
            <a:fld id="{2A972E04-FC5F-4A3D-B026-48D9EDD32AF4}" type="datetimeFigureOut">
              <a:rPr lang="en-AU" smtClean="0"/>
              <a:t>14/05/2024</a:t>
            </a:fld>
            <a:endParaRPr lang="en-AU"/>
          </a:p>
        </p:txBody>
      </p:sp>
      <p:sp>
        <p:nvSpPr>
          <p:cNvPr id="6" name="Footer Placeholder 5">
            <a:extLst>
              <a:ext uri="{FF2B5EF4-FFF2-40B4-BE49-F238E27FC236}">
                <a16:creationId xmlns:a16="http://schemas.microsoft.com/office/drawing/2014/main" id="{C1B4E92F-94F5-490D-9A4C-1B10A7BDC7F1}"/>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9566CAFB-0035-4720-88C6-60AF966E6BDD}"/>
              </a:ext>
            </a:extLst>
          </p:cNvPr>
          <p:cNvSpPr>
            <a:spLocks noGrp="1"/>
          </p:cNvSpPr>
          <p:nvPr>
            <p:ph type="sldNum" sz="quarter" idx="12"/>
          </p:nvPr>
        </p:nvSpPr>
        <p:spPr/>
        <p:txBody>
          <a:bodyPr/>
          <a:lstStyle/>
          <a:p>
            <a:fld id="{95FE8E05-4DB4-4E2E-BD3D-1E5C9E7B28FA}" type="slidenum">
              <a:rPr lang="en-AU" smtClean="0"/>
              <a:t>‹#›</a:t>
            </a:fld>
            <a:endParaRPr lang="en-AU"/>
          </a:p>
        </p:txBody>
      </p:sp>
    </p:spTree>
    <p:extLst>
      <p:ext uri="{BB962C8B-B14F-4D97-AF65-F5344CB8AC3E}">
        <p14:creationId xmlns:p14="http://schemas.microsoft.com/office/powerpoint/2010/main" val="131845489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235" y="514350"/>
            <a:ext cx="7514033" cy="2286000"/>
          </a:xfrm>
        </p:spPr>
        <p:txBody>
          <a:bodyPr anchor="ctr">
            <a:normAutofit/>
          </a:bodyPr>
          <a:lstStyle>
            <a:lvl1pPr algn="ctr">
              <a:defRPr sz="2400" b="0" cap="none"/>
            </a:lvl1pPr>
          </a:lstStyle>
          <a:p>
            <a:r>
              <a:rPr lang="en-US"/>
              <a:t>Click to edit Master title style</a:t>
            </a:r>
          </a:p>
        </p:txBody>
      </p:sp>
      <p:sp>
        <p:nvSpPr>
          <p:cNvPr id="3" name="Text Placeholder 2"/>
          <p:cNvSpPr>
            <a:spLocks noGrp="1"/>
          </p:cNvSpPr>
          <p:nvPr>
            <p:ph type="body" idx="1"/>
          </p:nvPr>
        </p:nvSpPr>
        <p:spPr>
          <a:xfrm>
            <a:off x="1113234" y="3257550"/>
            <a:ext cx="7514035" cy="1085850"/>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972E04-FC5F-4A3D-B026-48D9EDD32AF4}" type="datetimeFigureOut">
              <a:rPr lang="en-AU" smtClean="0"/>
              <a:t>14/05/2024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5FE8E05-4DB4-4E2E-BD3D-1E5C9E7B28FA}" type="slidenum">
              <a:rPr lang="en-AU" smtClean="0"/>
              <a:t>‹#›</a:t>
            </a:fld>
            <a:endParaRPr lang="en-AU"/>
          </a:p>
        </p:txBody>
      </p:sp>
    </p:spTree>
    <p:extLst>
      <p:ext uri="{BB962C8B-B14F-4D97-AF65-F5344CB8AC3E}">
        <p14:creationId xmlns:p14="http://schemas.microsoft.com/office/powerpoint/2010/main" val="349570052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198959" y="647267"/>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a:solidFill>
                  <a:schemeClr val="tx1"/>
                </a:solidFill>
                <a:effectLst/>
              </a:rPr>
              <a:t>“</a:t>
            </a:r>
          </a:p>
        </p:txBody>
      </p:sp>
      <p:sp>
        <p:nvSpPr>
          <p:cNvPr id="15" name="TextBox 14"/>
          <p:cNvSpPr txBox="1"/>
          <p:nvPr/>
        </p:nvSpPr>
        <p:spPr>
          <a:xfrm>
            <a:off x="8170069" y="2114549"/>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a:solidFill>
                  <a:schemeClr val="tx1"/>
                </a:solidFill>
                <a:effectLst/>
              </a:rPr>
              <a:t>”</a:t>
            </a:r>
          </a:p>
        </p:txBody>
      </p:sp>
      <p:sp>
        <p:nvSpPr>
          <p:cNvPr id="2" name="Title 1"/>
          <p:cNvSpPr>
            <a:spLocks noGrp="1"/>
          </p:cNvSpPr>
          <p:nvPr>
            <p:ph type="title"/>
          </p:nvPr>
        </p:nvSpPr>
        <p:spPr>
          <a:xfrm>
            <a:off x="1656159" y="514351"/>
            <a:ext cx="6742509" cy="2057399"/>
          </a:xfrm>
        </p:spPr>
        <p:txBody>
          <a:bodyPr anchor="ctr">
            <a:normAutofit/>
          </a:bodyPr>
          <a:lstStyle>
            <a:lvl1pPr algn="ctr">
              <a:defRPr sz="2400"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1827609" y="2571749"/>
            <a:ext cx="6399611" cy="285750"/>
          </a:xfrm>
        </p:spPr>
        <p:txBody>
          <a:bodyPr anchor="ctr">
            <a:normAutofit/>
          </a:bodyPr>
          <a:lstStyle>
            <a:lvl1pPr marL="0" indent="0">
              <a:buFontTx/>
              <a:buNone/>
              <a:defRPr sz="1350"/>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1113234" y="3257550"/>
            <a:ext cx="7514033" cy="1085850"/>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972E04-FC5F-4A3D-B026-48D9EDD32AF4}" type="datetimeFigureOut">
              <a:rPr lang="en-AU" smtClean="0"/>
              <a:t>14/05/2024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5FE8E05-4DB4-4E2E-BD3D-1E5C9E7B28FA}" type="slidenum">
              <a:rPr lang="en-AU" smtClean="0"/>
              <a:t>‹#›</a:t>
            </a:fld>
            <a:endParaRPr lang="en-AU"/>
          </a:p>
        </p:txBody>
      </p:sp>
    </p:spTree>
    <p:extLst>
      <p:ext uri="{BB962C8B-B14F-4D97-AF65-F5344CB8AC3E}">
        <p14:creationId xmlns:p14="http://schemas.microsoft.com/office/powerpoint/2010/main" val="292877671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235" y="2481436"/>
            <a:ext cx="7514032" cy="1101600"/>
          </a:xfrm>
        </p:spPr>
        <p:txBody>
          <a:bodyPr anchor="b">
            <a:normAutofit/>
          </a:bodyPr>
          <a:lstStyle>
            <a:lvl1pPr algn="r">
              <a:defRPr sz="2400" b="0" cap="none"/>
            </a:lvl1pPr>
          </a:lstStyle>
          <a:p>
            <a:r>
              <a:rPr lang="en-US"/>
              <a:t>Click to edit Master title style</a:t>
            </a:r>
          </a:p>
        </p:txBody>
      </p:sp>
      <p:sp>
        <p:nvSpPr>
          <p:cNvPr id="3" name="Text Placeholder 2"/>
          <p:cNvSpPr>
            <a:spLocks noGrp="1"/>
          </p:cNvSpPr>
          <p:nvPr>
            <p:ph type="body" idx="1"/>
          </p:nvPr>
        </p:nvSpPr>
        <p:spPr>
          <a:xfrm>
            <a:off x="1113234" y="3583036"/>
            <a:ext cx="7514033" cy="645300"/>
          </a:xfrm>
        </p:spPr>
        <p:txBody>
          <a:bodyPr anchor="t">
            <a:normAutofit/>
          </a:bodyPr>
          <a:lstStyle>
            <a:lvl1pPr marL="0" indent="0" algn="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972E04-FC5F-4A3D-B026-48D9EDD32AF4}" type="datetimeFigureOut">
              <a:rPr lang="en-AU" smtClean="0"/>
              <a:t>14/05/2024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5FE8E05-4DB4-4E2E-BD3D-1E5C9E7B28FA}" type="slidenum">
              <a:rPr lang="en-AU" smtClean="0"/>
              <a:t>‹#›</a:t>
            </a:fld>
            <a:endParaRPr lang="en-AU"/>
          </a:p>
        </p:txBody>
      </p:sp>
    </p:spTree>
    <p:extLst>
      <p:ext uri="{BB962C8B-B14F-4D97-AF65-F5344CB8AC3E}">
        <p14:creationId xmlns:p14="http://schemas.microsoft.com/office/powerpoint/2010/main" val="60732328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198959" y="647267"/>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a:solidFill>
                  <a:schemeClr val="tx1"/>
                </a:solidFill>
                <a:effectLst/>
              </a:rPr>
              <a:t>“</a:t>
            </a:r>
          </a:p>
        </p:txBody>
      </p:sp>
      <p:sp>
        <p:nvSpPr>
          <p:cNvPr id="15" name="TextBox 14"/>
          <p:cNvSpPr txBox="1"/>
          <p:nvPr/>
        </p:nvSpPr>
        <p:spPr>
          <a:xfrm>
            <a:off x="8170069" y="2114549"/>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a:solidFill>
                  <a:schemeClr val="tx1"/>
                </a:solidFill>
                <a:effectLst/>
              </a:rPr>
              <a:t>”</a:t>
            </a:r>
          </a:p>
        </p:txBody>
      </p:sp>
      <p:sp>
        <p:nvSpPr>
          <p:cNvPr id="2" name="Title 1"/>
          <p:cNvSpPr>
            <a:spLocks noGrp="1"/>
          </p:cNvSpPr>
          <p:nvPr>
            <p:ph type="title"/>
          </p:nvPr>
        </p:nvSpPr>
        <p:spPr>
          <a:xfrm>
            <a:off x="1656159" y="514351"/>
            <a:ext cx="6742509" cy="2057399"/>
          </a:xfrm>
        </p:spPr>
        <p:txBody>
          <a:bodyPr anchor="ctr">
            <a:normAutofit/>
          </a:bodyPr>
          <a:lstStyle>
            <a:lvl1pPr algn="ctr">
              <a:defRPr sz="2400"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1113235" y="2914650"/>
            <a:ext cx="7514033" cy="666750"/>
          </a:xfrm>
        </p:spPr>
        <p:txBody>
          <a:bodyPr vert="horz" lIns="91440" tIns="45720" rIns="91440" bIns="45720" rtlCol="0" anchor="b">
            <a:normAutofit/>
          </a:bodyPr>
          <a:lstStyle>
            <a:lvl1pPr algn="r">
              <a:buNone/>
              <a:defRPr lang="en-US" sz="1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13234" y="3581400"/>
            <a:ext cx="7514033" cy="762000"/>
          </a:xfrm>
        </p:spPr>
        <p:txBody>
          <a:bodyPr anchor="t">
            <a:normAutofit/>
          </a:bodyPr>
          <a:lstStyle>
            <a:lvl1pPr marL="0" indent="0" algn="r">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972E04-FC5F-4A3D-B026-48D9EDD32AF4}" type="datetimeFigureOut">
              <a:rPr lang="en-AU" smtClean="0"/>
              <a:t>14/05/2024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5FE8E05-4DB4-4E2E-BD3D-1E5C9E7B28FA}" type="slidenum">
              <a:rPr lang="en-AU" smtClean="0"/>
              <a:t>‹#›</a:t>
            </a:fld>
            <a:endParaRPr lang="en-AU"/>
          </a:p>
        </p:txBody>
      </p:sp>
    </p:spTree>
    <p:extLst>
      <p:ext uri="{BB962C8B-B14F-4D97-AF65-F5344CB8AC3E}">
        <p14:creationId xmlns:p14="http://schemas.microsoft.com/office/powerpoint/2010/main" val="42732852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235" y="514350"/>
            <a:ext cx="7514034" cy="2045494"/>
          </a:xfrm>
        </p:spPr>
        <p:txBody>
          <a:bodyPr vert="horz" lIns="91440" tIns="45720" rIns="91440" bIns="45720" rtlCol="0" anchor="ctr">
            <a:normAutofit/>
          </a:bodyPr>
          <a:lstStyle>
            <a:lvl1pPr>
              <a:defRPr lang="en-US" b="0" dirty="0"/>
            </a:lvl1pPr>
          </a:lstStyle>
          <a:p>
            <a:pPr marL="0" lvl="0"/>
            <a:r>
              <a:rPr lang="en-US"/>
              <a:t>Click to edit Master title style</a:t>
            </a:r>
          </a:p>
        </p:txBody>
      </p:sp>
      <p:sp>
        <p:nvSpPr>
          <p:cNvPr id="10" name="Text Placeholder 9"/>
          <p:cNvSpPr>
            <a:spLocks noGrp="1"/>
          </p:cNvSpPr>
          <p:nvPr>
            <p:ph type="body" sz="quarter" idx="13"/>
          </p:nvPr>
        </p:nvSpPr>
        <p:spPr>
          <a:xfrm>
            <a:off x="1113234" y="2628900"/>
            <a:ext cx="7514035" cy="628650"/>
          </a:xfrm>
        </p:spPr>
        <p:txBody>
          <a:bodyPr vert="horz" lIns="91440" tIns="45720" rIns="91440" bIns="45720" rtlCol="0" anchor="b">
            <a:normAutofit/>
          </a:bodyPr>
          <a:lstStyle>
            <a:lvl1pPr>
              <a:buNone/>
              <a:defRPr lang="en-US" sz="21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13234" y="3257550"/>
            <a:ext cx="7514035" cy="1085850"/>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972E04-FC5F-4A3D-B026-48D9EDD32AF4}" type="datetimeFigureOut">
              <a:rPr lang="en-AU" smtClean="0"/>
              <a:t>14/05/2024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5FE8E05-4DB4-4E2E-BD3D-1E5C9E7B28FA}" type="slidenum">
              <a:rPr lang="en-AU" smtClean="0"/>
              <a:t>‹#›</a:t>
            </a:fld>
            <a:endParaRPr lang="en-AU"/>
          </a:p>
        </p:txBody>
      </p:sp>
    </p:spTree>
    <p:extLst>
      <p:ext uri="{BB962C8B-B14F-4D97-AF65-F5344CB8AC3E}">
        <p14:creationId xmlns:p14="http://schemas.microsoft.com/office/powerpoint/2010/main" val="397091574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972E04-FC5F-4A3D-B026-48D9EDD32AF4}" type="datetimeFigureOut">
              <a:rPr lang="en-AU" smtClean="0"/>
              <a:t>14/05/2024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5FE8E05-4DB4-4E2E-BD3D-1E5C9E7B28FA}" type="slidenum">
              <a:rPr lang="en-AU" smtClean="0"/>
              <a:t>‹#›</a:t>
            </a:fld>
            <a:endParaRPr lang="en-AU"/>
          </a:p>
        </p:txBody>
      </p:sp>
    </p:spTree>
    <p:extLst>
      <p:ext uri="{BB962C8B-B14F-4D97-AF65-F5344CB8AC3E}">
        <p14:creationId xmlns:p14="http://schemas.microsoft.com/office/powerpoint/2010/main" val="161197271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9492" y="514350"/>
            <a:ext cx="1327777" cy="38290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13234" y="514350"/>
            <a:ext cx="6014807" cy="382905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972E04-FC5F-4A3D-B026-48D9EDD32AF4}" type="datetimeFigureOut">
              <a:rPr lang="en-AU" smtClean="0"/>
              <a:t>14/05/2024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5FE8E05-4DB4-4E2E-BD3D-1E5C9E7B28FA}" type="slidenum">
              <a:rPr lang="en-AU" smtClean="0"/>
              <a:t>‹#›</a:t>
            </a:fld>
            <a:endParaRPr lang="en-AU"/>
          </a:p>
        </p:txBody>
      </p:sp>
    </p:spTree>
    <p:extLst>
      <p:ext uri="{BB962C8B-B14F-4D97-AF65-F5344CB8AC3E}">
        <p14:creationId xmlns:p14="http://schemas.microsoft.com/office/powerpoint/2010/main" val="345754730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Quote" preserve="1">
  <p:cSld name="Quote">
    <p:bg>
      <p:bgPr>
        <a:solidFill>
          <a:schemeClr val="accent6"/>
        </a:solidFill>
        <a:effectLst/>
      </p:bgPr>
    </p:bg>
    <p:spTree>
      <p:nvGrpSpPr>
        <p:cNvPr id="1" name="Shape 22"/>
        <p:cNvGrpSpPr/>
        <p:nvPr/>
      </p:nvGrpSpPr>
      <p:grpSpPr>
        <a:xfrm>
          <a:off x="0" y="0"/>
          <a:ext cx="0" cy="0"/>
          <a:chOff x="0" y="0"/>
          <a:chExt cx="0" cy="0"/>
        </a:xfrm>
      </p:grpSpPr>
      <p:sp>
        <p:nvSpPr>
          <p:cNvPr id="23" name="Google Shape;23;p4"/>
          <p:cNvSpPr txBox="1">
            <a:spLocks noGrp="1"/>
          </p:cNvSpPr>
          <p:nvPr>
            <p:ph type="body" idx="1"/>
          </p:nvPr>
        </p:nvSpPr>
        <p:spPr>
          <a:xfrm>
            <a:off x="4515075" y="605875"/>
            <a:ext cx="3999000" cy="819900"/>
          </a:xfrm>
          <a:prstGeom prst="rect">
            <a:avLst/>
          </a:prstGeom>
        </p:spPr>
        <p:txBody>
          <a:bodyPr spcFirstLastPara="1" wrap="square" lIns="0" tIns="0" rIns="0" bIns="0" anchor="t" anchorCtr="0">
            <a:noAutofit/>
          </a:bodyPr>
          <a:lstStyle>
            <a:lvl1pPr marL="457189" lvl="0" indent="-380990" rtl="0">
              <a:spcBef>
                <a:spcPts val="0"/>
              </a:spcBef>
              <a:spcAft>
                <a:spcPts val="0"/>
              </a:spcAft>
              <a:buClr>
                <a:schemeClr val="accent6"/>
              </a:buClr>
              <a:buSzPts val="2400"/>
              <a:buFont typeface="Kulim Park SemiBold"/>
              <a:buChar char="▸"/>
              <a:defRPr>
                <a:solidFill>
                  <a:schemeClr val="accent6"/>
                </a:solidFill>
                <a:latin typeface="Kulim Park SemiBold"/>
                <a:ea typeface="Kulim Park SemiBold"/>
                <a:cs typeface="Kulim Park SemiBold"/>
                <a:sym typeface="Kulim Park SemiBold"/>
              </a:defRPr>
            </a:lvl1pPr>
            <a:lvl2pPr marL="914378" lvl="1" indent="-380990" rtl="0">
              <a:spcBef>
                <a:spcPts val="800"/>
              </a:spcBef>
              <a:spcAft>
                <a:spcPts val="0"/>
              </a:spcAft>
              <a:buClr>
                <a:schemeClr val="accent6"/>
              </a:buClr>
              <a:buSzPts val="2400"/>
              <a:buFont typeface="Kulim Park SemiBold"/>
              <a:buChar char="▹"/>
              <a:defRPr>
                <a:solidFill>
                  <a:schemeClr val="accent6"/>
                </a:solidFill>
                <a:latin typeface="Kulim Park SemiBold"/>
                <a:ea typeface="Kulim Park SemiBold"/>
                <a:cs typeface="Kulim Park SemiBold"/>
                <a:sym typeface="Kulim Park SemiBold"/>
              </a:defRPr>
            </a:lvl2pPr>
            <a:lvl3pPr marL="1371566" lvl="2" indent="-380990" rtl="0">
              <a:spcBef>
                <a:spcPts val="800"/>
              </a:spcBef>
              <a:spcAft>
                <a:spcPts val="0"/>
              </a:spcAft>
              <a:buClr>
                <a:schemeClr val="accent6"/>
              </a:buClr>
              <a:buSzPts val="2400"/>
              <a:buFont typeface="Kulim Park SemiBold"/>
              <a:buChar char="■"/>
              <a:defRPr>
                <a:solidFill>
                  <a:schemeClr val="accent6"/>
                </a:solidFill>
                <a:latin typeface="Kulim Park SemiBold"/>
                <a:ea typeface="Kulim Park SemiBold"/>
                <a:cs typeface="Kulim Park SemiBold"/>
                <a:sym typeface="Kulim Park SemiBold"/>
              </a:defRPr>
            </a:lvl3pPr>
            <a:lvl4pPr marL="1828754" lvl="3" indent="-380990" rtl="0">
              <a:spcBef>
                <a:spcPts val="800"/>
              </a:spcBef>
              <a:spcAft>
                <a:spcPts val="0"/>
              </a:spcAft>
              <a:buClr>
                <a:schemeClr val="accent6"/>
              </a:buClr>
              <a:buSzPts val="2400"/>
              <a:buFont typeface="Kulim Park SemiBold"/>
              <a:buChar char="●"/>
              <a:defRPr>
                <a:solidFill>
                  <a:schemeClr val="accent6"/>
                </a:solidFill>
                <a:latin typeface="Kulim Park SemiBold"/>
                <a:ea typeface="Kulim Park SemiBold"/>
                <a:cs typeface="Kulim Park SemiBold"/>
                <a:sym typeface="Kulim Park SemiBold"/>
              </a:defRPr>
            </a:lvl4pPr>
            <a:lvl5pPr marL="2285943" lvl="4" indent="-380990" rtl="0">
              <a:spcBef>
                <a:spcPts val="800"/>
              </a:spcBef>
              <a:spcAft>
                <a:spcPts val="0"/>
              </a:spcAft>
              <a:buClr>
                <a:schemeClr val="accent6"/>
              </a:buClr>
              <a:buSzPts val="2400"/>
              <a:buFont typeface="Kulim Park SemiBold"/>
              <a:buChar char="○"/>
              <a:defRPr>
                <a:solidFill>
                  <a:schemeClr val="accent6"/>
                </a:solidFill>
                <a:latin typeface="Kulim Park SemiBold"/>
                <a:ea typeface="Kulim Park SemiBold"/>
                <a:cs typeface="Kulim Park SemiBold"/>
                <a:sym typeface="Kulim Park SemiBold"/>
              </a:defRPr>
            </a:lvl5pPr>
            <a:lvl6pPr marL="2743132" lvl="5" indent="-380990" rtl="0">
              <a:spcBef>
                <a:spcPts val="800"/>
              </a:spcBef>
              <a:spcAft>
                <a:spcPts val="0"/>
              </a:spcAft>
              <a:buClr>
                <a:schemeClr val="accent6"/>
              </a:buClr>
              <a:buSzPts val="2400"/>
              <a:buFont typeface="Kulim Park SemiBold"/>
              <a:buChar char="■"/>
              <a:defRPr>
                <a:solidFill>
                  <a:schemeClr val="accent6"/>
                </a:solidFill>
                <a:latin typeface="Kulim Park SemiBold"/>
                <a:ea typeface="Kulim Park SemiBold"/>
                <a:cs typeface="Kulim Park SemiBold"/>
                <a:sym typeface="Kulim Park SemiBold"/>
              </a:defRPr>
            </a:lvl6pPr>
            <a:lvl7pPr marL="3200320" lvl="6" indent="-380990" rtl="0">
              <a:spcBef>
                <a:spcPts val="800"/>
              </a:spcBef>
              <a:spcAft>
                <a:spcPts val="0"/>
              </a:spcAft>
              <a:buClr>
                <a:schemeClr val="accent6"/>
              </a:buClr>
              <a:buSzPts val="2400"/>
              <a:buFont typeface="Kulim Park SemiBold"/>
              <a:buChar char="●"/>
              <a:defRPr>
                <a:solidFill>
                  <a:schemeClr val="accent6"/>
                </a:solidFill>
                <a:latin typeface="Kulim Park SemiBold"/>
                <a:ea typeface="Kulim Park SemiBold"/>
                <a:cs typeface="Kulim Park SemiBold"/>
                <a:sym typeface="Kulim Park SemiBold"/>
              </a:defRPr>
            </a:lvl7pPr>
            <a:lvl8pPr marL="3657509" lvl="7" indent="-380990" rtl="0">
              <a:spcBef>
                <a:spcPts val="800"/>
              </a:spcBef>
              <a:spcAft>
                <a:spcPts val="0"/>
              </a:spcAft>
              <a:buClr>
                <a:schemeClr val="accent6"/>
              </a:buClr>
              <a:buSzPts val="2400"/>
              <a:buFont typeface="Kulim Park SemiBold"/>
              <a:buChar char="○"/>
              <a:defRPr>
                <a:solidFill>
                  <a:schemeClr val="accent6"/>
                </a:solidFill>
                <a:latin typeface="Kulim Park SemiBold"/>
                <a:ea typeface="Kulim Park SemiBold"/>
                <a:cs typeface="Kulim Park SemiBold"/>
                <a:sym typeface="Kulim Park SemiBold"/>
              </a:defRPr>
            </a:lvl8pPr>
            <a:lvl9pPr marL="4114697" lvl="8" indent="-380990" rtl="0">
              <a:spcBef>
                <a:spcPts val="800"/>
              </a:spcBef>
              <a:spcAft>
                <a:spcPts val="800"/>
              </a:spcAft>
              <a:buClr>
                <a:schemeClr val="accent6"/>
              </a:buClr>
              <a:buSzPts val="2400"/>
              <a:buFont typeface="Kulim Park SemiBold"/>
              <a:buChar char="■"/>
              <a:defRPr>
                <a:solidFill>
                  <a:schemeClr val="accent6"/>
                </a:solidFill>
                <a:latin typeface="Kulim Park SemiBold"/>
                <a:ea typeface="Kulim Park SemiBold"/>
                <a:cs typeface="Kulim Park SemiBold"/>
                <a:sym typeface="Kulim Park SemiBold"/>
              </a:defRPr>
            </a:lvl9pPr>
          </a:lstStyle>
          <a:p>
            <a:pPr lvl="0"/>
            <a:r>
              <a:rPr lang="en-US"/>
              <a:t>Click to edit Master text styles</a:t>
            </a:r>
          </a:p>
        </p:txBody>
      </p:sp>
      <p:sp>
        <p:nvSpPr>
          <p:cNvPr id="24" name="Google Shape;24;p4"/>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algn="r"/>
            <a:fld id="{00000000-1234-1234-1234-123412341234}" type="slidenum">
              <a:rPr lang="en" sz="1300" b="1" smtClean="0">
                <a:solidFill>
                  <a:srgbClr val="021028"/>
                </a:solidFill>
                <a:latin typeface="Open Sans"/>
                <a:ea typeface="Open Sans"/>
                <a:cs typeface="Open Sans"/>
                <a:sym typeface="Open Sans"/>
              </a:rPr>
              <a:pPr algn="r"/>
              <a:t>‹#›</a:t>
            </a:fld>
            <a:endParaRPr lang="en" sz="1300" b="1">
              <a:solidFill>
                <a:srgbClr val="021028"/>
              </a:solidFill>
              <a:latin typeface="Open Sans"/>
              <a:ea typeface="Open Sans"/>
              <a:cs typeface="Open Sans"/>
              <a:sym typeface="Open Sans"/>
            </a:endParaRPr>
          </a:p>
        </p:txBody>
      </p:sp>
      <p:sp>
        <p:nvSpPr>
          <p:cNvPr id="2" name="Rectangle 1">
            <a:extLst>
              <a:ext uri="{FF2B5EF4-FFF2-40B4-BE49-F238E27FC236}">
                <a16:creationId xmlns:a16="http://schemas.microsoft.com/office/drawing/2014/main" id="{A00F456D-F6E2-4249-A704-D16129925DB0}"/>
              </a:ext>
            </a:extLst>
          </p:cNvPr>
          <p:cNvSpPr/>
          <p:nvPr userDrawn="1"/>
        </p:nvSpPr>
        <p:spPr>
          <a:xfrm>
            <a:off x="3371849" y="0"/>
            <a:ext cx="5772151" cy="5143500"/>
          </a:xfrm>
          <a:custGeom>
            <a:avLst/>
            <a:gdLst>
              <a:gd name="connsiteX0" fmla="*/ 0 w 7734301"/>
              <a:gd name="connsiteY0" fmla="*/ 0 h 6857972"/>
              <a:gd name="connsiteX1" fmla="*/ 7734301 w 7734301"/>
              <a:gd name="connsiteY1" fmla="*/ 0 h 6857972"/>
              <a:gd name="connsiteX2" fmla="*/ 7734301 w 7734301"/>
              <a:gd name="connsiteY2" fmla="*/ 6857972 h 6857972"/>
              <a:gd name="connsiteX3" fmla="*/ 0 w 7734301"/>
              <a:gd name="connsiteY3" fmla="*/ 6857972 h 6857972"/>
              <a:gd name="connsiteX4" fmla="*/ 0 w 7734301"/>
              <a:gd name="connsiteY4" fmla="*/ 0 h 6857972"/>
              <a:gd name="connsiteX0" fmla="*/ 0 w 7734301"/>
              <a:gd name="connsiteY0" fmla="*/ 0 h 6857972"/>
              <a:gd name="connsiteX1" fmla="*/ 7734301 w 7734301"/>
              <a:gd name="connsiteY1" fmla="*/ 0 h 6857972"/>
              <a:gd name="connsiteX2" fmla="*/ 7734301 w 7734301"/>
              <a:gd name="connsiteY2" fmla="*/ 6857972 h 6857972"/>
              <a:gd name="connsiteX3" fmla="*/ 609600 w 7734301"/>
              <a:gd name="connsiteY3" fmla="*/ 5981672 h 6857972"/>
              <a:gd name="connsiteX4" fmla="*/ 0 w 7734301"/>
              <a:gd name="connsiteY4" fmla="*/ 0 h 6857972"/>
              <a:gd name="connsiteX0" fmla="*/ 0 w 7734301"/>
              <a:gd name="connsiteY0" fmla="*/ 0 h 6857972"/>
              <a:gd name="connsiteX1" fmla="*/ 7734301 w 7734301"/>
              <a:gd name="connsiteY1" fmla="*/ 0 h 6857972"/>
              <a:gd name="connsiteX2" fmla="*/ 7734301 w 7734301"/>
              <a:gd name="connsiteY2" fmla="*/ 6857972 h 6857972"/>
              <a:gd name="connsiteX3" fmla="*/ 1371600 w 7734301"/>
              <a:gd name="connsiteY3" fmla="*/ 4829147 h 6857972"/>
              <a:gd name="connsiteX4" fmla="*/ 0 w 7734301"/>
              <a:gd name="connsiteY4" fmla="*/ 0 h 6857972"/>
              <a:gd name="connsiteX0" fmla="*/ 0 w 7734301"/>
              <a:gd name="connsiteY0" fmla="*/ 0 h 6857972"/>
              <a:gd name="connsiteX1" fmla="*/ 7734301 w 7734301"/>
              <a:gd name="connsiteY1" fmla="*/ 0 h 6857972"/>
              <a:gd name="connsiteX2" fmla="*/ 7734301 w 7734301"/>
              <a:gd name="connsiteY2" fmla="*/ 6857972 h 6857972"/>
              <a:gd name="connsiteX3" fmla="*/ 1857375 w 7734301"/>
              <a:gd name="connsiteY3" fmla="*/ 4152872 h 6857972"/>
              <a:gd name="connsiteX4" fmla="*/ 0 w 7734301"/>
              <a:gd name="connsiteY4" fmla="*/ 0 h 6857972"/>
              <a:gd name="connsiteX0" fmla="*/ 0 w 7734301"/>
              <a:gd name="connsiteY0" fmla="*/ 0 h 6857972"/>
              <a:gd name="connsiteX1" fmla="*/ 7734301 w 7734301"/>
              <a:gd name="connsiteY1" fmla="*/ 0 h 6857972"/>
              <a:gd name="connsiteX2" fmla="*/ 7734301 w 7734301"/>
              <a:gd name="connsiteY2" fmla="*/ 6857972 h 6857972"/>
              <a:gd name="connsiteX3" fmla="*/ 38100 w 7734301"/>
              <a:gd name="connsiteY3" fmla="*/ 4476722 h 6857972"/>
              <a:gd name="connsiteX4" fmla="*/ 0 w 7734301"/>
              <a:gd name="connsiteY4" fmla="*/ 0 h 6857972"/>
              <a:gd name="connsiteX0" fmla="*/ 981075 w 7696201"/>
              <a:gd name="connsiteY0" fmla="*/ 209550 h 6857972"/>
              <a:gd name="connsiteX1" fmla="*/ 7696201 w 7696201"/>
              <a:gd name="connsiteY1" fmla="*/ 0 h 6857972"/>
              <a:gd name="connsiteX2" fmla="*/ 7696201 w 7696201"/>
              <a:gd name="connsiteY2" fmla="*/ 6857972 h 6857972"/>
              <a:gd name="connsiteX3" fmla="*/ 0 w 7696201"/>
              <a:gd name="connsiteY3" fmla="*/ 4476722 h 6857972"/>
              <a:gd name="connsiteX4" fmla="*/ 981075 w 7696201"/>
              <a:gd name="connsiteY4" fmla="*/ 209550 h 6857972"/>
              <a:gd name="connsiteX0" fmla="*/ 752475 w 7696201"/>
              <a:gd name="connsiteY0" fmla="*/ 9525 h 6857972"/>
              <a:gd name="connsiteX1" fmla="*/ 7696201 w 7696201"/>
              <a:gd name="connsiteY1" fmla="*/ 0 h 6857972"/>
              <a:gd name="connsiteX2" fmla="*/ 7696201 w 7696201"/>
              <a:gd name="connsiteY2" fmla="*/ 6857972 h 6857972"/>
              <a:gd name="connsiteX3" fmla="*/ 0 w 7696201"/>
              <a:gd name="connsiteY3" fmla="*/ 4476722 h 6857972"/>
              <a:gd name="connsiteX4" fmla="*/ 752475 w 7696201"/>
              <a:gd name="connsiteY4" fmla="*/ 9525 h 6857972"/>
              <a:gd name="connsiteX0" fmla="*/ 752475 w 7696201"/>
              <a:gd name="connsiteY0" fmla="*/ 9525 h 6857972"/>
              <a:gd name="connsiteX1" fmla="*/ 7696201 w 7696201"/>
              <a:gd name="connsiteY1" fmla="*/ 0 h 6857972"/>
              <a:gd name="connsiteX2" fmla="*/ 7696201 w 7696201"/>
              <a:gd name="connsiteY2" fmla="*/ 6857972 h 6857972"/>
              <a:gd name="connsiteX3" fmla="*/ 0 w 7696201"/>
              <a:gd name="connsiteY3" fmla="*/ 4476722 h 6857972"/>
              <a:gd name="connsiteX4" fmla="*/ 752475 w 7696201"/>
              <a:gd name="connsiteY4" fmla="*/ 9525 h 6857972"/>
              <a:gd name="connsiteX0" fmla="*/ 752475 w 7696201"/>
              <a:gd name="connsiteY0" fmla="*/ 9525 h 4476722"/>
              <a:gd name="connsiteX1" fmla="*/ 7696201 w 7696201"/>
              <a:gd name="connsiteY1" fmla="*/ 0 h 4476722"/>
              <a:gd name="connsiteX2" fmla="*/ 1905001 w 7696201"/>
              <a:gd name="connsiteY2" fmla="*/ 3676622 h 4476722"/>
              <a:gd name="connsiteX3" fmla="*/ 0 w 7696201"/>
              <a:gd name="connsiteY3" fmla="*/ 4476722 h 4476722"/>
              <a:gd name="connsiteX4" fmla="*/ 752475 w 7696201"/>
              <a:gd name="connsiteY4" fmla="*/ 9525 h 4476722"/>
              <a:gd name="connsiteX0" fmla="*/ 752475 w 7696201"/>
              <a:gd name="connsiteY0" fmla="*/ 9525 h 4476722"/>
              <a:gd name="connsiteX1" fmla="*/ 7696201 w 7696201"/>
              <a:gd name="connsiteY1" fmla="*/ 0 h 4476722"/>
              <a:gd name="connsiteX2" fmla="*/ 1847851 w 7696201"/>
              <a:gd name="connsiteY2" fmla="*/ 3771872 h 4476722"/>
              <a:gd name="connsiteX3" fmla="*/ 0 w 7696201"/>
              <a:gd name="connsiteY3" fmla="*/ 4476722 h 4476722"/>
              <a:gd name="connsiteX4" fmla="*/ 752475 w 7696201"/>
              <a:gd name="connsiteY4" fmla="*/ 9525 h 4476722"/>
              <a:gd name="connsiteX0" fmla="*/ 752475 w 7696201"/>
              <a:gd name="connsiteY0" fmla="*/ 9525 h 4476722"/>
              <a:gd name="connsiteX1" fmla="*/ 7696201 w 7696201"/>
              <a:gd name="connsiteY1" fmla="*/ 0 h 4476722"/>
              <a:gd name="connsiteX2" fmla="*/ 1847851 w 7696201"/>
              <a:gd name="connsiteY2" fmla="*/ 3771872 h 4476722"/>
              <a:gd name="connsiteX3" fmla="*/ 1838326 w 7696201"/>
              <a:gd name="connsiteY3" fmla="*/ 3743325 h 4476722"/>
              <a:gd name="connsiteX4" fmla="*/ 0 w 7696201"/>
              <a:gd name="connsiteY4" fmla="*/ 4476722 h 4476722"/>
              <a:gd name="connsiteX5" fmla="*/ 752475 w 7696201"/>
              <a:gd name="connsiteY5" fmla="*/ 9525 h 4476722"/>
              <a:gd name="connsiteX0" fmla="*/ 752475 w 7696201"/>
              <a:gd name="connsiteY0" fmla="*/ 9525 h 4476722"/>
              <a:gd name="connsiteX1" fmla="*/ 7696201 w 7696201"/>
              <a:gd name="connsiteY1" fmla="*/ 0 h 4476722"/>
              <a:gd name="connsiteX2" fmla="*/ 1847851 w 7696201"/>
              <a:gd name="connsiteY2" fmla="*/ 3771872 h 4476722"/>
              <a:gd name="connsiteX3" fmla="*/ 1790701 w 7696201"/>
              <a:gd name="connsiteY3" fmla="*/ 3790950 h 4476722"/>
              <a:gd name="connsiteX4" fmla="*/ 0 w 7696201"/>
              <a:gd name="connsiteY4" fmla="*/ 4476722 h 4476722"/>
              <a:gd name="connsiteX5" fmla="*/ 752475 w 7696201"/>
              <a:gd name="connsiteY5" fmla="*/ 9525 h 4476722"/>
              <a:gd name="connsiteX0" fmla="*/ 752475 w 7696201"/>
              <a:gd name="connsiteY0" fmla="*/ 9525 h 4476722"/>
              <a:gd name="connsiteX1" fmla="*/ 7696201 w 7696201"/>
              <a:gd name="connsiteY1" fmla="*/ 0 h 4476722"/>
              <a:gd name="connsiteX2" fmla="*/ 2362201 w 7696201"/>
              <a:gd name="connsiteY2" fmla="*/ 4286222 h 4476722"/>
              <a:gd name="connsiteX3" fmla="*/ 1790701 w 7696201"/>
              <a:gd name="connsiteY3" fmla="*/ 3790950 h 4476722"/>
              <a:gd name="connsiteX4" fmla="*/ 0 w 7696201"/>
              <a:gd name="connsiteY4" fmla="*/ 4476722 h 4476722"/>
              <a:gd name="connsiteX5" fmla="*/ 752475 w 7696201"/>
              <a:gd name="connsiteY5" fmla="*/ 9525 h 4476722"/>
              <a:gd name="connsiteX0" fmla="*/ 752475 w 7696201"/>
              <a:gd name="connsiteY0" fmla="*/ 9525 h 5934047"/>
              <a:gd name="connsiteX1" fmla="*/ 7696201 w 7696201"/>
              <a:gd name="connsiteY1" fmla="*/ 0 h 5934047"/>
              <a:gd name="connsiteX2" fmla="*/ 2352676 w 7696201"/>
              <a:gd name="connsiteY2" fmla="*/ 5934047 h 5934047"/>
              <a:gd name="connsiteX3" fmla="*/ 1790701 w 7696201"/>
              <a:gd name="connsiteY3" fmla="*/ 3790950 h 5934047"/>
              <a:gd name="connsiteX4" fmla="*/ 0 w 7696201"/>
              <a:gd name="connsiteY4" fmla="*/ 4476722 h 5934047"/>
              <a:gd name="connsiteX5" fmla="*/ 752475 w 7696201"/>
              <a:gd name="connsiteY5" fmla="*/ 9525 h 5934047"/>
              <a:gd name="connsiteX0" fmla="*/ 752475 w 7696201"/>
              <a:gd name="connsiteY0" fmla="*/ 9525 h 5934047"/>
              <a:gd name="connsiteX1" fmla="*/ 7696201 w 7696201"/>
              <a:gd name="connsiteY1" fmla="*/ 0 h 5934047"/>
              <a:gd name="connsiteX2" fmla="*/ 2352676 w 7696201"/>
              <a:gd name="connsiteY2" fmla="*/ 5934047 h 5934047"/>
              <a:gd name="connsiteX3" fmla="*/ 1133476 w 7696201"/>
              <a:gd name="connsiteY3" fmla="*/ 4048125 h 5934047"/>
              <a:gd name="connsiteX4" fmla="*/ 0 w 7696201"/>
              <a:gd name="connsiteY4" fmla="*/ 4476722 h 5934047"/>
              <a:gd name="connsiteX5" fmla="*/ 752475 w 7696201"/>
              <a:gd name="connsiteY5" fmla="*/ 9525 h 5934047"/>
              <a:gd name="connsiteX0" fmla="*/ 752475 w 7696201"/>
              <a:gd name="connsiteY0" fmla="*/ 9525 h 4705322"/>
              <a:gd name="connsiteX1" fmla="*/ 7696201 w 7696201"/>
              <a:gd name="connsiteY1" fmla="*/ 0 h 4705322"/>
              <a:gd name="connsiteX2" fmla="*/ 2009776 w 7696201"/>
              <a:gd name="connsiteY2" fmla="*/ 4705322 h 4705322"/>
              <a:gd name="connsiteX3" fmla="*/ 1133476 w 7696201"/>
              <a:gd name="connsiteY3" fmla="*/ 4048125 h 4705322"/>
              <a:gd name="connsiteX4" fmla="*/ 0 w 7696201"/>
              <a:gd name="connsiteY4" fmla="*/ 4476722 h 4705322"/>
              <a:gd name="connsiteX5" fmla="*/ 752475 w 7696201"/>
              <a:gd name="connsiteY5" fmla="*/ 9525 h 4705322"/>
              <a:gd name="connsiteX0" fmla="*/ 752475 w 7696201"/>
              <a:gd name="connsiteY0" fmla="*/ 9525 h 4581497"/>
              <a:gd name="connsiteX1" fmla="*/ 7696201 w 7696201"/>
              <a:gd name="connsiteY1" fmla="*/ 0 h 4581497"/>
              <a:gd name="connsiteX2" fmla="*/ 1733551 w 7696201"/>
              <a:gd name="connsiteY2" fmla="*/ 4581497 h 4581497"/>
              <a:gd name="connsiteX3" fmla="*/ 1133476 w 7696201"/>
              <a:gd name="connsiteY3" fmla="*/ 4048125 h 4581497"/>
              <a:gd name="connsiteX4" fmla="*/ 0 w 7696201"/>
              <a:gd name="connsiteY4" fmla="*/ 4476722 h 4581497"/>
              <a:gd name="connsiteX5" fmla="*/ 752475 w 7696201"/>
              <a:gd name="connsiteY5" fmla="*/ 9525 h 4581497"/>
              <a:gd name="connsiteX0" fmla="*/ 752475 w 7696201"/>
              <a:gd name="connsiteY0" fmla="*/ 9525 h 4629122"/>
              <a:gd name="connsiteX1" fmla="*/ 7696201 w 7696201"/>
              <a:gd name="connsiteY1" fmla="*/ 0 h 4629122"/>
              <a:gd name="connsiteX2" fmla="*/ 1743076 w 7696201"/>
              <a:gd name="connsiteY2" fmla="*/ 4629122 h 4629122"/>
              <a:gd name="connsiteX3" fmla="*/ 1133476 w 7696201"/>
              <a:gd name="connsiteY3" fmla="*/ 4048125 h 4629122"/>
              <a:gd name="connsiteX4" fmla="*/ 0 w 7696201"/>
              <a:gd name="connsiteY4" fmla="*/ 4476722 h 4629122"/>
              <a:gd name="connsiteX5" fmla="*/ 752475 w 7696201"/>
              <a:gd name="connsiteY5" fmla="*/ 9525 h 4629122"/>
              <a:gd name="connsiteX0" fmla="*/ 752475 w 7696201"/>
              <a:gd name="connsiteY0" fmla="*/ 9525 h 4629150"/>
              <a:gd name="connsiteX1" fmla="*/ 7696201 w 7696201"/>
              <a:gd name="connsiteY1" fmla="*/ 0 h 4629150"/>
              <a:gd name="connsiteX2" fmla="*/ 1743076 w 7696201"/>
              <a:gd name="connsiteY2" fmla="*/ 4629122 h 4629150"/>
              <a:gd name="connsiteX3" fmla="*/ 1733551 w 7696201"/>
              <a:gd name="connsiteY3" fmla="*/ 4629150 h 4629150"/>
              <a:gd name="connsiteX4" fmla="*/ 1133476 w 7696201"/>
              <a:gd name="connsiteY4" fmla="*/ 4048125 h 4629150"/>
              <a:gd name="connsiteX5" fmla="*/ 0 w 7696201"/>
              <a:gd name="connsiteY5" fmla="*/ 4476722 h 4629150"/>
              <a:gd name="connsiteX6" fmla="*/ 752475 w 7696201"/>
              <a:gd name="connsiteY6" fmla="*/ 9525 h 4629150"/>
              <a:gd name="connsiteX0" fmla="*/ 752475 w 7696201"/>
              <a:gd name="connsiteY0" fmla="*/ 9525 h 4638675"/>
              <a:gd name="connsiteX1" fmla="*/ 7696201 w 7696201"/>
              <a:gd name="connsiteY1" fmla="*/ 0 h 4638675"/>
              <a:gd name="connsiteX2" fmla="*/ 1743076 w 7696201"/>
              <a:gd name="connsiteY2" fmla="*/ 4629122 h 4638675"/>
              <a:gd name="connsiteX3" fmla="*/ 1724026 w 7696201"/>
              <a:gd name="connsiteY3" fmla="*/ 4638675 h 4638675"/>
              <a:gd name="connsiteX4" fmla="*/ 1133476 w 7696201"/>
              <a:gd name="connsiteY4" fmla="*/ 4048125 h 4638675"/>
              <a:gd name="connsiteX5" fmla="*/ 0 w 7696201"/>
              <a:gd name="connsiteY5" fmla="*/ 4476722 h 4638675"/>
              <a:gd name="connsiteX6" fmla="*/ 752475 w 7696201"/>
              <a:gd name="connsiteY6" fmla="*/ 9525 h 4638675"/>
              <a:gd name="connsiteX0" fmla="*/ 752475 w 7696201"/>
              <a:gd name="connsiteY0" fmla="*/ 9525 h 4638675"/>
              <a:gd name="connsiteX1" fmla="*/ 7696201 w 7696201"/>
              <a:gd name="connsiteY1" fmla="*/ 0 h 4638675"/>
              <a:gd name="connsiteX2" fmla="*/ 3943351 w 7696201"/>
              <a:gd name="connsiteY2" fmla="*/ 2886075 h 4638675"/>
              <a:gd name="connsiteX3" fmla="*/ 1743076 w 7696201"/>
              <a:gd name="connsiteY3" fmla="*/ 4629122 h 4638675"/>
              <a:gd name="connsiteX4" fmla="*/ 1724026 w 7696201"/>
              <a:gd name="connsiteY4" fmla="*/ 4638675 h 4638675"/>
              <a:gd name="connsiteX5" fmla="*/ 1133476 w 7696201"/>
              <a:gd name="connsiteY5" fmla="*/ 4048125 h 4638675"/>
              <a:gd name="connsiteX6" fmla="*/ 0 w 7696201"/>
              <a:gd name="connsiteY6" fmla="*/ 4476722 h 4638675"/>
              <a:gd name="connsiteX7" fmla="*/ 752475 w 7696201"/>
              <a:gd name="connsiteY7" fmla="*/ 9525 h 4638675"/>
              <a:gd name="connsiteX0" fmla="*/ 752475 w 7696201"/>
              <a:gd name="connsiteY0" fmla="*/ 9525 h 6858000"/>
              <a:gd name="connsiteX1" fmla="*/ 7696201 w 7696201"/>
              <a:gd name="connsiteY1" fmla="*/ 0 h 6858000"/>
              <a:gd name="connsiteX2" fmla="*/ 7696201 w 7696201"/>
              <a:gd name="connsiteY2" fmla="*/ 6858000 h 6858000"/>
              <a:gd name="connsiteX3" fmla="*/ 1743076 w 7696201"/>
              <a:gd name="connsiteY3" fmla="*/ 4629122 h 6858000"/>
              <a:gd name="connsiteX4" fmla="*/ 1724026 w 7696201"/>
              <a:gd name="connsiteY4" fmla="*/ 4638675 h 6858000"/>
              <a:gd name="connsiteX5" fmla="*/ 1133476 w 7696201"/>
              <a:gd name="connsiteY5" fmla="*/ 4048125 h 6858000"/>
              <a:gd name="connsiteX6" fmla="*/ 0 w 7696201"/>
              <a:gd name="connsiteY6" fmla="*/ 4476722 h 6858000"/>
              <a:gd name="connsiteX7" fmla="*/ 752475 w 7696201"/>
              <a:gd name="connsiteY7" fmla="*/ 9525 h 6858000"/>
              <a:gd name="connsiteX0" fmla="*/ 752475 w 7696201"/>
              <a:gd name="connsiteY0" fmla="*/ 9525 h 6858000"/>
              <a:gd name="connsiteX1" fmla="*/ 7696201 w 7696201"/>
              <a:gd name="connsiteY1" fmla="*/ 0 h 6858000"/>
              <a:gd name="connsiteX2" fmla="*/ 7696201 w 7696201"/>
              <a:gd name="connsiteY2" fmla="*/ 6858000 h 6858000"/>
              <a:gd name="connsiteX3" fmla="*/ 2543176 w 7696201"/>
              <a:gd name="connsiteY3" fmla="*/ 4943474 h 6858000"/>
              <a:gd name="connsiteX4" fmla="*/ 1743076 w 7696201"/>
              <a:gd name="connsiteY4" fmla="*/ 4629122 h 6858000"/>
              <a:gd name="connsiteX5" fmla="*/ 1724026 w 7696201"/>
              <a:gd name="connsiteY5" fmla="*/ 4638675 h 6858000"/>
              <a:gd name="connsiteX6" fmla="*/ 1133476 w 7696201"/>
              <a:gd name="connsiteY6" fmla="*/ 4048125 h 6858000"/>
              <a:gd name="connsiteX7" fmla="*/ 0 w 7696201"/>
              <a:gd name="connsiteY7" fmla="*/ 4476722 h 6858000"/>
              <a:gd name="connsiteX8" fmla="*/ 752475 w 7696201"/>
              <a:gd name="connsiteY8" fmla="*/ 9525 h 6858000"/>
              <a:gd name="connsiteX0" fmla="*/ 752475 w 7696201"/>
              <a:gd name="connsiteY0" fmla="*/ 9525 h 6858000"/>
              <a:gd name="connsiteX1" fmla="*/ 7696201 w 7696201"/>
              <a:gd name="connsiteY1" fmla="*/ 0 h 6858000"/>
              <a:gd name="connsiteX2" fmla="*/ 7696201 w 7696201"/>
              <a:gd name="connsiteY2" fmla="*/ 6858000 h 6858000"/>
              <a:gd name="connsiteX3" fmla="*/ 990601 w 7696201"/>
              <a:gd name="connsiteY3" fmla="*/ 4895849 h 6858000"/>
              <a:gd name="connsiteX4" fmla="*/ 1743076 w 7696201"/>
              <a:gd name="connsiteY4" fmla="*/ 4629122 h 6858000"/>
              <a:gd name="connsiteX5" fmla="*/ 1724026 w 7696201"/>
              <a:gd name="connsiteY5" fmla="*/ 4638675 h 6858000"/>
              <a:gd name="connsiteX6" fmla="*/ 1133476 w 7696201"/>
              <a:gd name="connsiteY6" fmla="*/ 4048125 h 6858000"/>
              <a:gd name="connsiteX7" fmla="*/ 0 w 7696201"/>
              <a:gd name="connsiteY7" fmla="*/ 4476722 h 6858000"/>
              <a:gd name="connsiteX8" fmla="*/ 752475 w 7696201"/>
              <a:gd name="connsiteY8" fmla="*/ 9525 h 6858000"/>
              <a:gd name="connsiteX0" fmla="*/ 752475 w 7696201"/>
              <a:gd name="connsiteY0" fmla="*/ 9525 h 6858000"/>
              <a:gd name="connsiteX1" fmla="*/ 7696201 w 7696201"/>
              <a:gd name="connsiteY1" fmla="*/ 0 h 6858000"/>
              <a:gd name="connsiteX2" fmla="*/ 7696201 w 7696201"/>
              <a:gd name="connsiteY2" fmla="*/ 6858000 h 6858000"/>
              <a:gd name="connsiteX3" fmla="*/ 990601 w 7696201"/>
              <a:gd name="connsiteY3" fmla="*/ 4895849 h 6858000"/>
              <a:gd name="connsiteX4" fmla="*/ 1743076 w 7696201"/>
              <a:gd name="connsiteY4" fmla="*/ 4629122 h 6858000"/>
              <a:gd name="connsiteX5" fmla="*/ 1666876 w 7696201"/>
              <a:gd name="connsiteY5" fmla="*/ 4619625 h 6858000"/>
              <a:gd name="connsiteX6" fmla="*/ 1133476 w 7696201"/>
              <a:gd name="connsiteY6" fmla="*/ 4048125 h 6858000"/>
              <a:gd name="connsiteX7" fmla="*/ 0 w 7696201"/>
              <a:gd name="connsiteY7" fmla="*/ 4476722 h 6858000"/>
              <a:gd name="connsiteX8" fmla="*/ 752475 w 7696201"/>
              <a:gd name="connsiteY8" fmla="*/ 9525 h 6858000"/>
              <a:gd name="connsiteX0" fmla="*/ 752475 w 7696201"/>
              <a:gd name="connsiteY0" fmla="*/ 9525 h 6858000"/>
              <a:gd name="connsiteX1" fmla="*/ 7696201 w 7696201"/>
              <a:gd name="connsiteY1" fmla="*/ 0 h 6858000"/>
              <a:gd name="connsiteX2" fmla="*/ 7696201 w 7696201"/>
              <a:gd name="connsiteY2" fmla="*/ 6858000 h 6858000"/>
              <a:gd name="connsiteX3" fmla="*/ 962026 w 7696201"/>
              <a:gd name="connsiteY3" fmla="*/ 4886324 h 6858000"/>
              <a:gd name="connsiteX4" fmla="*/ 1743076 w 7696201"/>
              <a:gd name="connsiteY4" fmla="*/ 4629122 h 6858000"/>
              <a:gd name="connsiteX5" fmla="*/ 1666876 w 7696201"/>
              <a:gd name="connsiteY5" fmla="*/ 4619625 h 6858000"/>
              <a:gd name="connsiteX6" fmla="*/ 1133476 w 7696201"/>
              <a:gd name="connsiteY6" fmla="*/ 4048125 h 6858000"/>
              <a:gd name="connsiteX7" fmla="*/ 0 w 7696201"/>
              <a:gd name="connsiteY7" fmla="*/ 4476722 h 6858000"/>
              <a:gd name="connsiteX8" fmla="*/ 752475 w 7696201"/>
              <a:gd name="connsiteY8" fmla="*/ 9525 h 6858000"/>
              <a:gd name="connsiteX0" fmla="*/ 752475 w 7696201"/>
              <a:gd name="connsiteY0" fmla="*/ 9525 h 6858000"/>
              <a:gd name="connsiteX1" fmla="*/ 7696201 w 7696201"/>
              <a:gd name="connsiteY1" fmla="*/ 0 h 6858000"/>
              <a:gd name="connsiteX2" fmla="*/ 7696201 w 7696201"/>
              <a:gd name="connsiteY2" fmla="*/ 6858000 h 6858000"/>
              <a:gd name="connsiteX3" fmla="*/ 962026 w 7696201"/>
              <a:gd name="connsiteY3" fmla="*/ 4886324 h 6858000"/>
              <a:gd name="connsiteX4" fmla="*/ 1743076 w 7696201"/>
              <a:gd name="connsiteY4" fmla="*/ 4629122 h 6858000"/>
              <a:gd name="connsiteX5" fmla="*/ 1590676 w 7696201"/>
              <a:gd name="connsiteY5" fmla="*/ 4600575 h 6858000"/>
              <a:gd name="connsiteX6" fmla="*/ 1133476 w 7696201"/>
              <a:gd name="connsiteY6" fmla="*/ 4048125 h 6858000"/>
              <a:gd name="connsiteX7" fmla="*/ 0 w 7696201"/>
              <a:gd name="connsiteY7" fmla="*/ 4476722 h 6858000"/>
              <a:gd name="connsiteX8" fmla="*/ 752475 w 7696201"/>
              <a:gd name="connsiteY8" fmla="*/ 9525 h 6858000"/>
              <a:gd name="connsiteX0" fmla="*/ 752475 w 7696201"/>
              <a:gd name="connsiteY0" fmla="*/ 9525 h 6858000"/>
              <a:gd name="connsiteX1" fmla="*/ 7696201 w 7696201"/>
              <a:gd name="connsiteY1" fmla="*/ 0 h 6858000"/>
              <a:gd name="connsiteX2" fmla="*/ 7696201 w 7696201"/>
              <a:gd name="connsiteY2" fmla="*/ 6858000 h 6858000"/>
              <a:gd name="connsiteX3" fmla="*/ 962026 w 7696201"/>
              <a:gd name="connsiteY3" fmla="*/ 4886324 h 6858000"/>
              <a:gd name="connsiteX4" fmla="*/ 1552576 w 7696201"/>
              <a:gd name="connsiteY4" fmla="*/ 4752947 h 6858000"/>
              <a:gd name="connsiteX5" fmla="*/ 1590676 w 7696201"/>
              <a:gd name="connsiteY5" fmla="*/ 4600575 h 6858000"/>
              <a:gd name="connsiteX6" fmla="*/ 1133476 w 7696201"/>
              <a:gd name="connsiteY6" fmla="*/ 4048125 h 6858000"/>
              <a:gd name="connsiteX7" fmla="*/ 0 w 7696201"/>
              <a:gd name="connsiteY7" fmla="*/ 4476722 h 6858000"/>
              <a:gd name="connsiteX8" fmla="*/ 752475 w 7696201"/>
              <a:gd name="connsiteY8" fmla="*/ 9525 h 6858000"/>
              <a:gd name="connsiteX0" fmla="*/ 752475 w 7696201"/>
              <a:gd name="connsiteY0" fmla="*/ 9525 h 6858000"/>
              <a:gd name="connsiteX1" fmla="*/ 7696201 w 7696201"/>
              <a:gd name="connsiteY1" fmla="*/ 0 h 6858000"/>
              <a:gd name="connsiteX2" fmla="*/ 7696201 w 7696201"/>
              <a:gd name="connsiteY2" fmla="*/ 6858000 h 6858000"/>
              <a:gd name="connsiteX3" fmla="*/ 962026 w 7696201"/>
              <a:gd name="connsiteY3" fmla="*/ 4886324 h 6858000"/>
              <a:gd name="connsiteX4" fmla="*/ 1971676 w 7696201"/>
              <a:gd name="connsiteY4" fmla="*/ 4810097 h 6858000"/>
              <a:gd name="connsiteX5" fmla="*/ 1590676 w 7696201"/>
              <a:gd name="connsiteY5" fmla="*/ 4600575 h 6858000"/>
              <a:gd name="connsiteX6" fmla="*/ 1133476 w 7696201"/>
              <a:gd name="connsiteY6" fmla="*/ 4048125 h 6858000"/>
              <a:gd name="connsiteX7" fmla="*/ 0 w 7696201"/>
              <a:gd name="connsiteY7" fmla="*/ 4476722 h 6858000"/>
              <a:gd name="connsiteX8" fmla="*/ 752475 w 7696201"/>
              <a:gd name="connsiteY8" fmla="*/ 9525 h 6858000"/>
              <a:gd name="connsiteX0" fmla="*/ 752475 w 7696201"/>
              <a:gd name="connsiteY0" fmla="*/ 9525 h 6858000"/>
              <a:gd name="connsiteX1" fmla="*/ 7696201 w 7696201"/>
              <a:gd name="connsiteY1" fmla="*/ 0 h 6858000"/>
              <a:gd name="connsiteX2" fmla="*/ 7696201 w 7696201"/>
              <a:gd name="connsiteY2" fmla="*/ 6858000 h 6858000"/>
              <a:gd name="connsiteX3" fmla="*/ 962026 w 7696201"/>
              <a:gd name="connsiteY3" fmla="*/ 4886324 h 6858000"/>
              <a:gd name="connsiteX4" fmla="*/ 1971676 w 7696201"/>
              <a:gd name="connsiteY4" fmla="*/ 4810097 h 6858000"/>
              <a:gd name="connsiteX5" fmla="*/ 1752601 w 7696201"/>
              <a:gd name="connsiteY5" fmla="*/ 4619625 h 6858000"/>
              <a:gd name="connsiteX6" fmla="*/ 1133476 w 7696201"/>
              <a:gd name="connsiteY6" fmla="*/ 4048125 h 6858000"/>
              <a:gd name="connsiteX7" fmla="*/ 0 w 7696201"/>
              <a:gd name="connsiteY7" fmla="*/ 4476722 h 6858000"/>
              <a:gd name="connsiteX8" fmla="*/ 752475 w 7696201"/>
              <a:gd name="connsiteY8" fmla="*/ 9525 h 6858000"/>
              <a:gd name="connsiteX0" fmla="*/ 752475 w 7696201"/>
              <a:gd name="connsiteY0" fmla="*/ 9525 h 6858000"/>
              <a:gd name="connsiteX1" fmla="*/ 7696201 w 7696201"/>
              <a:gd name="connsiteY1" fmla="*/ 0 h 6858000"/>
              <a:gd name="connsiteX2" fmla="*/ 7696201 w 7696201"/>
              <a:gd name="connsiteY2" fmla="*/ 6858000 h 6858000"/>
              <a:gd name="connsiteX3" fmla="*/ 962026 w 7696201"/>
              <a:gd name="connsiteY3" fmla="*/ 4886324 h 6858000"/>
              <a:gd name="connsiteX4" fmla="*/ 1971676 w 7696201"/>
              <a:gd name="connsiteY4" fmla="*/ 4810097 h 6858000"/>
              <a:gd name="connsiteX5" fmla="*/ 1952626 w 7696201"/>
              <a:gd name="connsiteY5" fmla="*/ 4343400 h 6858000"/>
              <a:gd name="connsiteX6" fmla="*/ 1133476 w 7696201"/>
              <a:gd name="connsiteY6" fmla="*/ 4048125 h 6858000"/>
              <a:gd name="connsiteX7" fmla="*/ 0 w 7696201"/>
              <a:gd name="connsiteY7" fmla="*/ 4476722 h 6858000"/>
              <a:gd name="connsiteX8" fmla="*/ 752475 w 7696201"/>
              <a:gd name="connsiteY8" fmla="*/ 9525 h 6858000"/>
              <a:gd name="connsiteX0" fmla="*/ 752475 w 7696201"/>
              <a:gd name="connsiteY0" fmla="*/ 9525 h 6858000"/>
              <a:gd name="connsiteX1" fmla="*/ 7696201 w 7696201"/>
              <a:gd name="connsiteY1" fmla="*/ 0 h 6858000"/>
              <a:gd name="connsiteX2" fmla="*/ 7696201 w 7696201"/>
              <a:gd name="connsiteY2" fmla="*/ 6858000 h 6858000"/>
              <a:gd name="connsiteX3" fmla="*/ 962026 w 7696201"/>
              <a:gd name="connsiteY3" fmla="*/ 4886324 h 6858000"/>
              <a:gd name="connsiteX4" fmla="*/ 1971676 w 7696201"/>
              <a:gd name="connsiteY4" fmla="*/ 4810097 h 6858000"/>
              <a:gd name="connsiteX5" fmla="*/ 1771651 w 7696201"/>
              <a:gd name="connsiteY5" fmla="*/ 4600575 h 6858000"/>
              <a:gd name="connsiteX6" fmla="*/ 1133476 w 7696201"/>
              <a:gd name="connsiteY6" fmla="*/ 4048125 h 6858000"/>
              <a:gd name="connsiteX7" fmla="*/ 0 w 7696201"/>
              <a:gd name="connsiteY7" fmla="*/ 4476722 h 6858000"/>
              <a:gd name="connsiteX8" fmla="*/ 752475 w 7696201"/>
              <a:gd name="connsiteY8" fmla="*/ 9525 h 6858000"/>
              <a:gd name="connsiteX0" fmla="*/ 752475 w 7696201"/>
              <a:gd name="connsiteY0" fmla="*/ 9525 h 6858000"/>
              <a:gd name="connsiteX1" fmla="*/ 7696201 w 7696201"/>
              <a:gd name="connsiteY1" fmla="*/ 0 h 6858000"/>
              <a:gd name="connsiteX2" fmla="*/ 7696201 w 7696201"/>
              <a:gd name="connsiteY2" fmla="*/ 6858000 h 6858000"/>
              <a:gd name="connsiteX3" fmla="*/ 1295401 w 7696201"/>
              <a:gd name="connsiteY3" fmla="*/ 6362699 h 6858000"/>
              <a:gd name="connsiteX4" fmla="*/ 1971676 w 7696201"/>
              <a:gd name="connsiteY4" fmla="*/ 4810097 h 6858000"/>
              <a:gd name="connsiteX5" fmla="*/ 1771651 w 7696201"/>
              <a:gd name="connsiteY5" fmla="*/ 4600575 h 6858000"/>
              <a:gd name="connsiteX6" fmla="*/ 1133476 w 7696201"/>
              <a:gd name="connsiteY6" fmla="*/ 4048125 h 6858000"/>
              <a:gd name="connsiteX7" fmla="*/ 0 w 7696201"/>
              <a:gd name="connsiteY7" fmla="*/ 4476722 h 6858000"/>
              <a:gd name="connsiteX8" fmla="*/ 752475 w 7696201"/>
              <a:gd name="connsiteY8" fmla="*/ 9525 h 6858000"/>
              <a:gd name="connsiteX0" fmla="*/ 752475 w 7696201"/>
              <a:gd name="connsiteY0" fmla="*/ 9525 h 6858000"/>
              <a:gd name="connsiteX1" fmla="*/ 7696201 w 7696201"/>
              <a:gd name="connsiteY1" fmla="*/ 0 h 6858000"/>
              <a:gd name="connsiteX2" fmla="*/ 7696201 w 7696201"/>
              <a:gd name="connsiteY2" fmla="*/ 6858000 h 6858000"/>
              <a:gd name="connsiteX3" fmla="*/ 1295401 w 7696201"/>
              <a:gd name="connsiteY3" fmla="*/ 6362699 h 6858000"/>
              <a:gd name="connsiteX4" fmla="*/ 990601 w 7696201"/>
              <a:gd name="connsiteY4" fmla="*/ 4876772 h 6858000"/>
              <a:gd name="connsiteX5" fmla="*/ 1771651 w 7696201"/>
              <a:gd name="connsiteY5" fmla="*/ 4600575 h 6858000"/>
              <a:gd name="connsiteX6" fmla="*/ 1133476 w 7696201"/>
              <a:gd name="connsiteY6" fmla="*/ 4048125 h 6858000"/>
              <a:gd name="connsiteX7" fmla="*/ 0 w 7696201"/>
              <a:gd name="connsiteY7" fmla="*/ 4476722 h 6858000"/>
              <a:gd name="connsiteX8" fmla="*/ 752475 w 7696201"/>
              <a:gd name="connsiteY8" fmla="*/ 9525 h 6858000"/>
              <a:gd name="connsiteX0" fmla="*/ 752475 w 7696201"/>
              <a:gd name="connsiteY0" fmla="*/ 9525 h 6867524"/>
              <a:gd name="connsiteX1" fmla="*/ 7696201 w 7696201"/>
              <a:gd name="connsiteY1" fmla="*/ 0 h 6867524"/>
              <a:gd name="connsiteX2" fmla="*/ 7696201 w 7696201"/>
              <a:gd name="connsiteY2" fmla="*/ 6858000 h 6867524"/>
              <a:gd name="connsiteX3" fmla="*/ 628651 w 7696201"/>
              <a:gd name="connsiteY3" fmla="*/ 6867524 h 6867524"/>
              <a:gd name="connsiteX4" fmla="*/ 990601 w 7696201"/>
              <a:gd name="connsiteY4" fmla="*/ 4876772 h 6867524"/>
              <a:gd name="connsiteX5" fmla="*/ 1771651 w 7696201"/>
              <a:gd name="connsiteY5" fmla="*/ 4600575 h 6867524"/>
              <a:gd name="connsiteX6" fmla="*/ 1133476 w 7696201"/>
              <a:gd name="connsiteY6" fmla="*/ 4048125 h 6867524"/>
              <a:gd name="connsiteX7" fmla="*/ 0 w 7696201"/>
              <a:gd name="connsiteY7" fmla="*/ 4476722 h 6867524"/>
              <a:gd name="connsiteX8" fmla="*/ 752475 w 7696201"/>
              <a:gd name="connsiteY8" fmla="*/ 9525 h 6867524"/>
              <a:gd name="connsiteX0" fmla="*/ 752475 w 7696201"/>
              <a:gd name="connsiteY0" fmla="*/ 9525 h 6867524"/>
              <a:gd name="connsiteX1" fmla="*/ 7696201 w 7696201"/>
              <a:gd name="connsiteY1" fmla="*/ 0 h 6867524"/>
              <a:gd name="connsiteX2" fmla="*/ 7696201 w 7696201"/>
              <a:gd name="connsiteY2" fmla="*/ 6858000 h 6867524"/>
              <a:gd name="connsiteX3" fmla="*/ 628651 w 7696201"/>
              <a:gd name="connsiteY3" fmla="*/ 6867524 h 6867524"/>
              <a:gd name="connsiteX4" fmla="*/ 1800226 w 7696201"/>
              <a:gd name="connsiteY4" fmla="*/ 5029172 h 6867524"/>
              <a:gd name="connsiteX5" fmla="*/ 1771651 w 7696201"/>
              <a:gd name="connsiteY5" fmla="*/ 4600575 h 6867524"/>
              <a:gd name="connsiteX6" fmla="*/ 1133476 w 7696201"/>
              <a:gd name="connsiteY6" fmla="*/ 4048125 h 6867524"/>
              <a:gd name="connsiteX7" fmla="*/ 0 w 7696201"/>
              <a:gd name="connsiteY7" fmla="*/ 4476722 h 6867524"/>
              <a:gd name="connsiteX8" fmla="*/ 752475 w 7696201"/>
              <a:gd name="connsiteY8" fmla="*/ 9525 h 6867524"/>
              <a:gd name="connsiteX0" fmla="*/ 752475 w 7696201"/>
              <a:gd name="connsiteY0" fmla="*/ 9525 h 6867524"/>
              <a:gd name="connsiteX1" fmla="*/ 7696201 w 7696201"/>
              <a:gd name="connsiteY1" fmla="*/ 0 h 6867524"/>
              <a:gd name="connsiteX2" fmla="*/ 7696201 w 7696201"/>
              <a:gd name="connsiteY2" fmla="*/ 6858000 h 6867524"/>
              <a:gd name="connsiteX3" fmla="*/ 628651 w 7696201"/>
              <a:gd name="connsiteY3" fmla="*/ 6867524 h 6867524"/>
              <a:gd name="connsiteX4" fmla="*/ 1695451 w 7696201"/>
              <a:gd name="connsiteY4" fmla="*/ 5295872 h 6867524"/>
              <a:gd name="connsiteX5" fmla="*/ 1771651 w 7696201"/>
              <a:gd name="connsiteY5" fmla="*/ 4600575 h 6867524"/>
              <a:gd name="connsiteX6" fmla="*/ 1133476 w 7696201"/>
              <a:gd name="connsiteY6" fmla="*/ 4048125 h 6867524"/>
              <a:gd name="connsiteX7" fmla="*/ 0 w 7696201"/>
              <a:gd name="connsiteY7" fmla="*/ 4476722 h 6867524"/>
              <a:gd name="connsiteX8" fmla="*/ 752475 w 7696201"/>
              <a:gd name="connsiteY8" fmla="*/ 9525 h 6867524"/>
              <a:gd name="connsiteX0" fmla="*/ 752475 w 7696201"/>
              <a:gd name="connsiteY0" fmla="*/ 9525 h 6867524"/>
              <a:gd name="connsiteX1" fmla="*/ 7696201 w 7696201"/>
              <a:gd name="connsiteY1" fmla="*/ 0 h 6867524"/>
              <a:gd name="connsiteX2" fmla="*/ 7696201 w 7696201"/>
              <a:gd name="connsiteY2" fmla="*/ 6858000 h 6867524"/>
              <a:gd name="connsiteX3" fmla="*/ 1409701 w 7696201"/>
              <a:gd name="connsiteY3" fmla="*/ 6867524 h 6867524"/>
              <a:gd name="connsiteX4" fmla="*/ 1695451 w 7696201"/>
              <a:gd name="connsiteY4" fmla="*/ 5295872 h 6867524"/>
              <a:gd name="connsiteX5" fmla="*/ 1771651 w 7696201"/>
              <a:gd name="connsiteY5" fmla="*/ 4600575 h 6867524"/>
              <a:gd name="connsiteX6" fmla="*/ 1133476 w 7696201"/>
              <a:gd name="connsiteY6" fmla="*/ 4048125 h 6867524"/>
              <a:gd name="connsiteX7" fmla="*/ 0 w 7696201"/>
              <a:gd name="connsiteY7" fmla="*/ 4476722 h 6867524"/>
              <a:gd name="connsiteX8" fmla="*/ 752475 w 7696201"/>
              <a:gd name="connsiteY8" fmla="*/ 9525 h 6867524"/>
              <a:gd name="connsiteX0" fmla="*/ 752475 w 7696201"/>
              <a:gd name="connsiteY0" fmla="*/ 9525 h 6858000"/>
              <a:gd name="connsiteX1" fmla="*/ 7696201 w 7696201"/>
              <a:gd name="connsiteY1" fmla="*/ 0 h 6858000"/>
              <a:gd name="connsiteX2" fmla="*/ 7696201 w 7696201"/>
              <a:gd name="connsiteY2" fmla="*/ 6858000 h 6858000"/>
              <a:gd name="connsiteX3" fmla="*/ 2009776 w 7696201"/>
              <a:gd name="connsiteY3" fmla="*/ 6772274 h 6858000"/>
              <a:gd name="connsiteX4" fmla="*/ 1695451 w 7696201"/>
              <a:gd name="connsiteY4" fmla="*/ 5295872 h 6858000"/>
              <a:gd name="connsiteX5" fmla="*/ 1771651 w 7696201"/>
              <a:gd name="connsiteY5" fmla="*/ 4600575 h 6858000"/>
              <a:gd name="connsiteX6" fmla="*/ 1133476 w 7696201"/>
              <a:gd name="connsiteY6" fmla="*/ 4048125 h 6858000"/>
              <a:gd name="connsiteX7" fmla="*/ 0 w 7696201"/>
              <a:gd name="connsiteY7" fmla="*/ 4476722 h 6858000"/>
              <a:gd name="connsiteX8" fmla="*/ 752475 w 7696201"/>
              <a:gd name="connsiteY8" fmla="*/ 9525 h 6858000"/>
              <a:gd name="connsiteX0" fmla="*/ 752475 w 7696201"/>
              <a:gd name="connsiteY0" fmla="*/ 9525 h 6858000"/>
              <a:gd name="connsiteX1" fmla="*/ 7696201 w 7696201"/>
              <a:gd name="connsiteY1" fmla="*/ 0 h 6858000"/>
              <a:gd name="connsiteX2" fmla="*/ 7696201 w 7696201"/>
              <a:gd name="connsiteY2" fmla="*/ 6858000 h 6858000"/>
              <a:gd name="connsiteX3" fmla="*/ 1362076 w 7696201"/>
              <a:gd name="connsiteY3" fmla="*/ 6857999 h 6858000"/>
              <a:gd name="connsiteX4" fmla="*/ 1695451 w 7696201"/>
              <a:gd name="connsiteY4" fmla="*/ 5295872 h 6858000"/>
              <a:gd name="connsiteX5" fmla="*/ 1771651 w 7696201"/>
              <a:gd name="connsiteY5" fmla="*/ 4600575 h 6858000"/>
              <a:gd name="connsiteX6" fmla="*/ 1133476 w 7696201"/>
              <a:gd name="connsiteY6" fmla="*/ 4048125 h 6858000"/>
              <a:gd name="connsiteX7" fmla="*/ 0 w 7696201"/>
              <a:gd name="connsiteY7" fmla="*/ 4476722 h 6858000"/>
              <a:gd name="connsiteX8" fmla="*/ 752475 w 7696201"/>
              <a:gd name="connsiteY8" fmla="*/ 9525 h 6858000"/>
              <a:gd name="connsiteX0" fmla="*/ 752475 w 7696201"/>
              <a:gd name="connsiteY0" fmla="*/ 9525 h 6858000"/>
              <a:gd name="connsiteX1" fmla="*/ 7696201 w 7696201"/>
              <a:gd name="connsiteY1" fmla="*/ 0 h 6858000"/>
              <a:gd name="connsiteX2" fmla="*/ 7696201 w 7696201"/>
              <a:gd name="connsiteY2" fmla="*/ 6858000 h 6858000"/>
              <a:gd name="connsiteX3" fmla="*/ 1362076 w 7696201"/>
              <a:gd name="connsiteY3" fmla="*/ 6857999 h 6858000"/>
              <a:gd name="connsiteX4" fmla="*/ 1619251 w 7696201"/>
              <a:gd name="connsiteY4" fmla="*/ 5314922 h 6858000"/>
              <a:gd name="connsiteX5" fmla="*/ 1771651 w 7696201"/>
              <a:gd name="connsiteY5" fmla="*/ 4600575 h 6858000"/>
              <a:gd name="connsiteX6" fmla="*/ 1133476 w 7696201"/>
              <a:gd name="connsiteY6" fmla="*/ 4048125 h 6858000"/>
              <a:gd name="connsiteX7" fmla="*/ 0 w 7696201"/>
              <a:gd name="connsiteY7" fmla="*/ 4476722 h 6858000"/>
              <a:gd name="connsiteX8" fmla="*/ 752475 w 7696201"/>
              <a:gd name="connsiteY8" fmla="*/ 952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96201" h="6858000">
                <a:moveTo>
                  <a:pt x="752475" y="9525"/>
                </a:moveTo>
                <a:lnTo>
                  <a:pt x="7696201" y="0"/>
                </a:lnTo>
                <a:lnTo>
                  <a:pt x="7696201" y="6858000"/>
                </a:lnTo>
                <a:lnTo>
                  <a:pt x="1362076" y="6857999"/>
                </a:lnTo>
                <a:lnTo>
                  <a:pt x="1619251" y="5314922"/>
                </a:lnTo>
                <a:lnTo>
                  <a:pt x="1771651" y="4600575"/>
                </a:lnTo>
                <a:lnTo>
                  <a:pt x="1133476" y="4048125"/>
                </a:lnTo>
                <a:lnTo>
                  <a:pt x="0" y="4476722"/>
                </a:lnTo>
                <a:cubicBezTo>
                  <a:pt x="250825" y="2987656"/>
                  <a:pt x="501650" y="1479541"/>
                  <a:pt x="752475" y="9525"/>
                </a:cubicBezTo>
                <a:close/>
              </a:path>
            </a:pathLst>
          </a:custGeom>
          <a:solidFill>
            <a:schemeClr val="bg1"/>
          </a:solidFill>
          <a:ln>
            <a:solidFill>
              <a:srgbClr val="F1A0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050"/>
          </a:p>
        </p:txBody>
      </p:sp>
    </p:spTree>
    <p:extLst>
      <p:ext uri="{BB962C8B-B14F-4D97-AF65-F5344CB8AC3E}">
        <p14:creationId xmlns:p14="http://schemas.microsoft.com/office/powerpoint/2010/main" val="3783481493"/>
      </p:ext>
    </p:extLst>
  </p:cSld>
  <p:clrMapOvr>
    <a:masterClrMapping/>
  </p:clrMapOvr>
  <p:hf hdr="0" ftr="0" dt="0"/>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E65BED4-282D-4FB6-801B-D5E60680F36A}"/>
              </a:ext>
            </a:extLst>
          </p:cNvPr>
          <p:cNvSpPr>
            <a:spLocks noGrp="1"/>
          </p:cNvSpPr>
          <p:nvPr>
            <p:ph type="sldNum" idx="10"/>
          </p:nvPr>
        </p:nvSpPr>
        <p:spPr/>
        <p:txBody>
          <a:bodyPr/>
          <a:lstStyle/>
          <a:p>
            <a:pPr algn="r"/>
            <a:fld id="{00000000-1234-1234-1234-123412341234}" type="slidenum">
              <a:rPr lang="en" sz="1300" b="1" smtClean="0">
                <a:solidFill>
                  <a:srgbClr val="021028"/>
                </a:solidFill>
                <a:latin typeface="Open Sans"/>
                <a:ea typeface="Open Sans"/>
                <a:cs typeface="Open Sans"/>
                <a:sym typeface="Open Sans"/>
              </a:rPr>
              <a:pPr algn="r"/>
              <a:t>‹#›</a:t>
            </a:fld>
            <a:endParaRPr lang="en" sz="1300" b="1">
              <a:solidFill>
                <a:srgbClr val="021028"/>
              </a:solidFill>
              <a:latin typeface="Open Sans"/>
              <a:ea typeface="Open Sans"/>
              <a:cs typeface="Open Sans"/>
              <a:sym typeface="Open Sans"/>
            </a:endParaRPr>
          </a:p>
        </p:txBody>
      </p:sp>
      <p:sp>
        <p:nvSpPr>
          <p:cNvPr id="4" name="Google Shape;25;p4">
            <a:extLst>
              <a:ext uri="{FF2B5EF4-FFF2-40B4-BE49-F238E27FC236}">
                <a16:creationId xmlns:a16="http://schemas.microsoft.com/office/drawing/2014/main" id="{9640853E-811C-4D89-933F-B5B509817674}"/>
              </a:ext>
            </a:extLst>
          </p:cNvPr>
          <p:cNvSpPr/>
          <p:nvPr userDrawn="1"/>
        </p:nvSpPr>
        <p:spPr>
          <a:xfrm>
            <a:off x="1" y="1"/>
            <a:ext cx="4099451" cy="5145755"/>
          </a:xfrm>
          <a:custGeom>
            <a:avLst/>
            <a:gdLst/>
            <a:ahLst/>
            <a:cxnLst/>
            <a:rect l="l" t="t" r="r" b="b"/>
            <a:pathLst>
              <a:path w="2009535" h="2522429" extrusionOk="0">
                <a:moveTo>
                  <a:pt x="1578387" y="1949978"/>
                </a:moveTo>
                <a:lnTo>
                  <a:pt x="1358608" y="1751220"/>
                </a:lnTo>
                <a:lnTo>
                  <a:pt x="1358842" y="1750986"/>
                </a:lnTo>
                <a:lnTo>
                  <a:pt x="1667606" y="0"/>
                </a:lnTo>
                <a:lnTo>
                  <a:pt x="0" y="0"/>
                </a:lnTo>
                <a:lnTo>
                  <a:pt x="0" y="2522429"/>
                </a:lnTo>
                <a:lnTo>
                  <a:pt x="1880844" y="2522429"/>
                </a:lnTo>
                <a:lnTo>
                  <a:pt x="2009535" y="1793027"/>
                </a:lnTo>
                <a:close/>
              </a:path>
            </a:pathLst>
          </a:custGeom>
          <a:solidFill>
            <a:srgbClr val="F1A0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 name="Google Shape;26;p4">
            <a:extLst>
              <a:ext uri="{FF2B5EF4-FFF2-40B4-BE49-F238E27FC236}">
                <a16:creationId xmlns:a16="http://schemas.microsoft.com/office/drawing/2014/main" id="{EFD522D7-9BE2-4E43-97C8-9E98C3E9C00F}"/>
              </a:ext>
            </a:extLst>
          </p:cNvPr>
          <p:cNvSpPr/>
          <p:nvPr userDrawn="1"/>
        </p:nvSpPr>
        <p:spPr>
          <a:xfrm>
            <a:off x="2770809" y="0"/>
            <a:ext cx="1172070" cy="3570426"/>
          </a:xfrm>
          <a:custGeom>
            <a:avLst/>
            <a:gdLst/>
            <a:ahLst/>
            <a:cxnLst/>
            <a:rect l="l" t="t" r="r" b="b"/>
            <a:pathLst>
              <a:path w="21600" h="21600" extrusionOk="0">
                <a:moveTo>
                  <a:pt x="11603" y="0"/>
                </a:moveTo>
                <a:lnTo>
                  <a:pt x="0" y="21600"/>
                </a:lnTo>
                <a:lnTo>
                  <a:pt x="10690" y="20324"/>
                </a:lnTo>
                <a:lnTo>
                  <a:pt x="21600" y="0"/>
                </a:lnTo>
                <a:close/>
              </a:path>
            </a:pathLst>
          </a:custGeom>
          <a:solidFill>
            <a:schemeClr val="accent1"/>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 name="Google Shape;27;p4">
            <a:extLst>
              <a:ext uri="{FF2B5EF4-FFF2-40B4-BE49-F238E27FC236}">
                <a16:creationId xmlns:a16="http://schemas.microsoft.com/office/drawing/2014/main" id="{46E3828E-66F3-495E-92A9-78D0FF4E3904}"/>
              </a:ext>
            </a:extLst>
          </p:cNvPr>
          <p:cNvSpPr/>
          <p:nvPr userDrawn="1"/>
        </p:nvSpPr>
        <p:spPr>
          <a:xfrm>
            <a:off x="3835223" y="3445179"/>
            <a:ext cx="841968" cy="1698300"/>
          </a:xfrm>
          <a:custGeom>
            <a:avLst/>
            <a:gdLst/>
            <a:ahLst/>
            <a:cxnLst/>
            <a:rect l="l" t="t" r="r" b="b"/>
            <a:pathLst>
              <a:path w="21600" h="21600" extrusionOk="0">
                <a:moveTo>
                  <a:pt x="13915" y="21600"/>
                </a:moveTo>
                <a:lnTo>
                  <a:pt x="21600" y="0"/>
                </a:lnTo>
                <a:lnTo>
                  <a:pt x="6732" y="2683"/>
                </a:lnTo>
                <a:lnTo>
                  <a:pt x="0" y="21600"/>
                </a:lnTo>
                <a:close/>
              </a:path>
            </a:pathLst>
          </a:custGeom>
          <a:solidFill>
            <a:schemeClr val="accent3">
              <a:lumMod val="60000"/>
              <a:lumOff val="40000"/>
            </a:scheme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 name="Google Shape;28;p4">
            <a:extLst>
              <a:ext uri="{FF2B5EF4-FFF2-40B4-BE49-F238E27FC236}">
                <a16:creationId xmlns:a16="http://schemas.microsoft.com/office/drawing/2014/main" id="{494EBF2D-2890-46A6-8AEE-9393B4252FE5}"/>
              </a:ext>
            </a:extLst>
          </p:cNvPr>
          <p:cNvSpPr/>
          <p:nvPr userDrawn="1"/>
        </p:nvSpPr>
        <p:spPr>
          <a:xfrm>
            <a:off x="2770334" y="3039892"/>
            <a:ext cx="1906902" cy="936306"/>
          </a:xfrm>
          <a:custGeom>
            <a:avLst/>
            <a:gdLst/>
            <a:ahLst/>
            <a:cxnLst/>
            <a:rect l="l" t="t" r="r" b="b"/>
            <a:pathLst>
              <a:path w="21600" h="21600" extrusionOk="0">
                <a:moveTo>
                  <a:pt x="21600" y="9350"/>
                </a:moveTo>
                <a:lnTo>
                  <a:pt x="5076" y="21600"/>
                </a:lnTo>
                <a:lnTo>
                  <a:pt x="0" y="12250"/>
                </a:lnTo>
                <a:lnTo>
                  <a:pt x="16518" y="0"/>
                </a:lnTo>
                <a:close/>
              </a:path>
            </a:pathLst>
          </a:custGeom>
          <a:solidFill>
            <a:srgbClr val="3E8EC6"/>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 name="Title 1">
            <a:extLst>
              <a:ext uri="{FF2B5EF4-FFF2-40B4-BE49-F238E27FC236}">
                <a16:creationId xmlns:a16="http://schemas.microsoft.com/office/drawing/2014/main" id="{8A3D5C23-7120-4C08-829A-F181CCC6FB40}"/>
              </a:ext>
            </a:extLst>
          </p:cNvPr>
          <p:cNvSpPr>
            <a:spLocks noGrp="1"/>
          </p:cNvSpPr>
          <p:nvPr>
            <p:ph type="title"/>
          </p:nvPr>
        </p:nvSpPr>
        <p:spPr>
          <a:xfrm>
            <a:off x="153285" y="1754857"/>
            <a:ext cx="2823358" cy="697502"/>
          </a:xfrm>
        </p:spPr>
        <p:txBody>
          <a:bodyPr/>
          <a:lstStyle/>
          <a:p>
            <a:r>
              <a:rPr lang="en-US"/>
              <a:t>Click to edit Master title style</a:t>
            </a:r>
            <a:endParaRPr lang="en-AU"/>
          </a:p>
        </p:txBody>
      </p:sp>
    </p:spTree>
    <p:extLst>
      <p:ext uri="{BB962C8B-B14F-4D97-AF65-F5344CB8AC3E}">
        <p14:creationId xmlns:p14="http://schemas.microsoft.com/office/powerpoint/2010/main" val="428618253"/>
      </p:ext>
    </p:extLst>
  </p:cSld>
  <p:clrMapOvr>
    <a:masterClrMapping/>
  </p:clrMapOvr>
  <p:transition>
    <p:fade thruBlk="1"/>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Title + 1 column + image" preserve="1">
  <p:cSld name="Title + 1 column + image">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4325375" y="836000"/>
            <a:ext cx="4256100" cy="396300"/>
          </a:xfrm>
          <a:prstGeom prst="rect">
            <a:avLst/>
          </a:prstGeom>
        </p:spPr>
        <p:txBody>
          <a:bodyPr spcFirstLastPara="1" wrap="square" lIns="0" tIns="0" rIns="0" bIns="0" anchor="b" anchorCtr="0">
            <a:noAutofit/>
          </a:bodyPr>
          <a:lstStyle>
            <a:lvl1pPr lvl="0" rtl="0">
              <a:spcBef>
                <a:spcPts val="0"/>
              </a:spcBef>
              <a:spcAft>
                <a:spcPts val="0"/>
              </a:spcAft>
              <a:buSzPts val="2800"/>
              <a:buNone/>
              <a:defRPr sz="2800"/>
            </a:lvl1pPr>
            <a:lvl2pPr lvl="1" rtl="0">
              <a:spcBef>
                <a:spcPts val="0"/>
              </a:spcBef>
              <a:spcAft>
                <a:spcPts val="0"/>
              </a:spcAft>
              <a:buSzPts val="2800"/>
              <a:buNone/>
              <a:defRPr sz="2800"/>
            </a:lvl2pPr>
            <a:lvl3pPr lvl="2" rtl="0">
              <a:spcBef>
                <a:spcPts val="0"/>
              </a:spcBef>
              <a:spcAft>
                <a:spcPts val="0"/>
              </a:spcAft>
              <a:buSzPts val="2800"/>
              <a:buNone/>
              <a:defRPr sz="2800"/>
            </a:lvl3pPr>
            <a:lvl4pPr lvl="3" rtl="0">
              <a:spcBef>
                <a:spcPts val="0"/>
              </a:spcBef>
              <a:spcAft>
                <a:spcPts val="0"/>
              </a:spcAft>
              <a:buSzPts val="2800"/>
              <a:buNone/>
              <a:defRPr sz="2800"/>
            </a:lvl4pPr>
            <a:lvl5pPr lvl="4" rtl="0">
              <a:spcBef>
                <a:spcPts val="0"/>
              </a:spcBef>
              <a:spcAft>
                <a:spcPts val="0"/>
              </a:spcAft>
              <a:buSzPts val="2800"/>
              <a:buNone/>
              <a:defRPr sz="2800"/>
            </a:lvl5pPr>
            <a:lvl6pPr lvl="5" rtl="0">
              <a:spcBef>
                <a:spcPts val="0"/>
              </a:spcBef>
              <a:spcAft>
                <a:spcPts val="0"/>
              </a:spcAft>
              <a:buSzPts val="2800"/>
              <a:buNone/>
              <a:defRPr sz="2800"/>
            </a:lvl6pPr>
            <a:lvl7pPr lvl="6" rtl="0">
              <a:spcBef>
                <a:spcPts val="0"/>
              </a:spcBef>
              <a:spcAft>
                <a:spcPts val="0"/>
              </a:spcAft>
              <a:buSzPts val="2800"/>
              <a:buNone/>
              <a:defRPr sz="2800"/>
            </a:lvl7pPr>
            <a:lvl8pPr lvl="7" rtl="0">
              <a:spcBef>
                <a:spcPts val="0"/>
              </a:spcBef>
              <a:spcAft>
                <a:spcPts val="0"/>
              </a:spcAft>
              <a:buSzPts val="2800"/>
              <a:buNone/>
              <a:defRPr sz="2800"/>
            </a:lvl8pPr>
            <a:lvl9pPr lvl="8" rtl="0">
              <a:spcBef>
                <a:spcPts val="0"/>
              </a:spcBef>
              <a:spcAft>
                <a:spcPts val="0"/>
              </a:spcAft>
              <a:buSzPts val="2800"/>
              <a:buNone/>
              <a:defRPr sz="2800"/>
            </a:lvl9pPr>
          </a:lstStyle>
          <a:p>
            <a:r>
              <a:rPr lang="en-US"/>
              <a:t>Click to edit Master title style</a:t>
            </a:r>
            <a:endParaRPr/>
          </a:p>
        </p:txBody>
      </p:sp>
      <p:sp>
        <p:nvSpPr>
          <p:cNvPr id="40" name="Google Shape;40;p6"/>
          <p:cNvSpPr txBox="1">
            <a:spLocks noGrp="1"/>
          </p:cNvSpPr>
          <p:nvPr>
            <p:ph type="body" idx="1"/>
          </p:nvPr>
        </p:nvSpPr>
        <p:spPr>
          <a:xfrm>
            <a:off x="4325375" y="1353949"/>
            <a:ext cx="4256100" cy="1569600"/>
          </a:xfrm>
          <a:prstGeom prst="rect">
            <a:avLst/>
          </a:prstGeom>
        </p:spPr>
        <p:txBody>
          <a:bodyPr spcFirstLastPara="1" wrap="square" lIns="0" tIns="0" rIns="0" bIns="0" anchor="t" anchorCtr="0">
            <a:noAutofit/>
          </a:bodyPr>
          <a:lstStyle>
            <a:lvl1pPr marL="457189" lvl="0" indent="-355591" rtl="0">
              <a:spcBef>
                <a:spcPts val="0"/>
              </a:spcBef>
              <a:spcAft>
                <a:spcPts val="0"/>
              </a:spcAft>
              <a:buSzPts val="2000"/>
              <a:buChar char="▸"/>
              <a:defRPr sz="2000"/>
            </a:lvl1pPr>
            <a:lvl2pPr marL="914378" lvl="1" indent="-355591" rtl="0">
              <a:spcBef>
                <a:spcPts val="800"/>
              </a:spcBef>
              <a:spcAft>
                <a:spcPts val="0"/>
              </a:spcAft>
              <a:buSzPts val="2000"/>
              <a:buChar char="▹"/>
              <a:defRPr sz="2000"/>
            </a:lvl2pPr>
            <a:lvl3pPr marL="1371566" lvl="2" indent="-355591" rtl="0">
              <a:spcBef>
                <a:spcPts val="800"/>
              </a:spcBef>
              <a:spcAft>
                <a:spcPts val="0"/>
              </a:spcAft>
              <a:buSzPts val="2000"/>
              <a:buChar char="■"/>
              <a:defRPr sz="2000"/>
            </a:lvl3pPr>
            <a:lvl4pPr marL="1828754" lvl="3" indent="-355591" rtl="0">
              <a:spcBef>
                <a:spcPts val="800"/>
              </a:spcBef>
              <a:spcAft>
                <a:spcPts val="0"/>
              </a:spcAft>
              <a:buSzPts val="2000"/>
              <a:buChar char="●"/>
              <a:defRPr sz="2000"/>
            </a:lvl4pPr>
            <a:lvl5pPr marL="2285943" lvl="4" indent="-355591" rtl="0">
              <a:spcBef>
                <a:spcPts val="800"/>
              </a:spcBef>
              <a:spcAft>
                <a:spcPts val="0"/>
              </a:spcAft>
              <a:buSzPts val="2000"/>
              <a:buChar char="○"/>
              <a:defRPr sz="2000"/>
            </a:lvl5pPr>
            <a:lvl6pPr marL="2743132" lvl="5" indent="-355591" rtl="0">
              <a:spcBef>
                <a:spcPts val="800"/>
              </a:spcBef>
              <a:spcAft>
                <a:spcPts val="0"/>
              </a:spcAft>
              <a:buSzPts val="2000"/>
              <a:buChar char="■"/>
              <a:defRPr sz="2000"/>
            </a:lvl6pPr>
            <a:lvl7pPr marL="3200320" lvl="6" indent="-355591" rtl="0">
              <a:spcBef>
                <a:spcPts val="800"/>
              </a:spcBef>
              <a:spcAft>
                <a:spcPts val="0"/>
              </a:spcAft>
              <a:buSzPts val="2000"/>
              <a:buChar char="●"/>
              <a:defRPr sz="2000"/>
            </a:lvl7pPr>
            <a:lvl8pPr marL="3657509" lvl="7" indent="-355591" rtl="0">
              <a:spcBef>
                <a:spcPts val="800"/>
              </a:spcBef>
              <a:spcAft>
                <a:spcPts val="0"/>
              </a:spcAft>
              <a:buSzPts val="2000"/>
              <a:buChar char="○"/>
              <a:defRPr sz="2000"/>
            </a:lvl8pPr>
            <a:lvl9pPr marL="4114697" lvl="8" indent="-355591" rtl="0">
              <a:spcBef>
                <a:spcPts val="800"/>
              </a:spcBef>
              <a:spcAft>
                <a:spcPts val="800"/>
              </a:spcAft>
              <a:buSzPts val="2000"/>
              <a:buChar char="■"/>
              <a:defRPr sz="2000"/>
            </a:lvl9pPr>
          </a:lstStyle>
          <a:p>
            <a:pPr lvl="0"/>
            <a:r>
              <a:rPr lang="en-US"/>
              <a:t>Click to edit Master text styles</a:t>
            </a:r>
          </a:p>
        </p:txBody>
      </p:sp>
      <p:sp>
        <p:nvSpPr>
          <p:cNvPr id="41" name="Google Shape;41;p6"/>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lgn="r"/>
            <a:fld id="{00000000-1234-1234-1234-123412341234}" type="slidenum">
              <a:rPr lang="en" sz="1300" b="1" smtClean="0">
                <a:solidFill>
                  <a:srgbClr val="021028"/>
                </a:solidFill>
                <a:latin typeface="Open Sans"/>
                <a:ea typeface="Open Sans"/>
                <a:cs typeface="Open Sans"/>
                <a:sym typeface="Open Sans"/>
              </a:rPr>
              <a:pPr algn="r"/>
              <a:t>‹#›</a:t>
            </a:fld>
            <a:endParaRPr lang="en" sz="1300" b="1">
              <a:solidFill>
                <a:srgbClr val="021028"/>
              </a:solidFill>
              <a:latin typeface="Open Sans"/>
              <a:ea typeface="Open Sans"/>
              <a:cs typeface="Open Sans"/>
              <a:sym typeface="Open Sans"/>
            </a:endParaRPr>
          </a:p>
        </p:txBody>
      </p:sp>
    </p:spTree>
    <p:extLst>
      <p:ext uri="{BB962C8B-B14F-4D97-AF65-F5344CB8AC3E}">
        <p14:creationId xmlns:p14="http://schemas.microsoft.com/office/powerpoint/2010/main" val="2912773449"/>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theme" Target="../theme/theme2.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18" Type="http://schemas.openxmlformats.org/officeDocument/2006/relationships/slideLayout" Target="../slideLayouts/slideLayout55.xml"/><Relationship Id="rId3" Type="http://schemas.openxmlformats.org/officeDocument/2006/relationships/slideLayout" Target="../slideLayouts/slideLayout40.xml"/><Relationship Id="rId21" Type="http://schemas.openxmlformats.org/officeDocument/2006/relationships/slideLayout" Target="../slideLayouts/slideLayout58.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slideLayout" Target="../slideLayouts/slideLayout54.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20" Type="http://schemas.openxmlformats.org/officeDocument/2006/relationships/slideLayout" Target="../slideLayouts/slideLayout57.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23" Type="http://schemas.openxmlformats.org/officeDocument/2006/relationships/image" Target="../media/image3.png"/><Relationship Id="rId10" Type="http://schemas.openxmlformats.org/officeDocument/2006/relationships/slideLayout" Target="../slideLayouts/slideLayout47.xml"/><Relationship Id="rId19" Type="http://schemas.openxmlformats.org/officeDocument/2006/relationships/slideLayout" Target="../slideLayouts/slideLayout56.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 Id="rId2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18" Type="http://schemas.openxmlformats.org/officeDocument/2006/relationships/slideLayout" Target="../slideLayouts/slideLayout76.xml"/><Relationship Id="rId3" Type="http://schemas.openxmlformats.org/officeDocument/2006/relationships/slideLayout" Target="../slideLayouts/slideLayout61.xml"/><Relationship Id="rId21" Type="http://schemas.openxmlformats.org/officeDocument/2006/relationships/slideLayout" Target="../slideLayouts/slideLayout79.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17" Type="http://schemas.openxmlformats.org/officeDocument/2006/relationships/slideLayout" Target="../slideLayouts/slideLayout75.xml"/><Relationship Id="rId2" Type="http://schemas.openxmlformats.org/officeDocument/2006/relationships/slideLayout" Target="../slideLayouts/slideLayout60.xml"/><Relationship Id="rId16" Type="http://schemas.openxmlformats.org/officeDocument/2006/relationships/slideLayout" Target="../slideLayouts/slideLayout74.xml"/><Relationship Id="rId20" Type="http://schemas.openxmlformats.org/officeDocument/2006/relationships/slideLayout" Target="../slideLayouts/slideLayout78.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5" Type="http://schemas.openxmlformats.org/officeDocument/2006/relationships/slideLayout" Target="../slideLayouts/slideLayout73.xml"/><Relationship Id="rId10" Type="http://schemas.openxmlformats.org/officeDocument/2006/relationships/slideLayout" Target="../slideLayouts/slideLayout68.xml"/><Relationship Id="rId19" Type="http://schemas.openxmlformats.org/officeDocument/2006/relationships/slideLayout" Target="../slideLayouts/slideLayout77.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 Id="rId22"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slideLayout" Target="../slideLayouts/slideLayout92.xml"/><Relationship Id="rId18" Type="http://schemas.openxmlformats.org/officeDocument/2006/relationships/slideLayout" Target="../slideLayouts/slideLayout97.xml"/><Relationship Id="rId3" Type="http://schemas.openxmlformats.org/officeDocument/2006/relationships/slideLayout" Target="../slideLayouts/slideLayout82.xml"/><Relationship Id="rId21" Type="http://schemas.openxmlformats.org/officeDocument/2006/relationships/slideLayout" Target="../slideLayouts/slideLayout100.xml"/><Relationship Id="rId7" Type="http://schemas.openxmlformats.org/officeDocument/2006/relationships/slideLayout" Target="../slideLayouts/slideLayout86.xml"/><Relationship Id="rId12" Type="http://schemas.openxmlformats.org/officeDocument/2006/relationships/slideLayout" Target="../slideLayouts/slideLayout91.xml"/><Relationship Id="rId17" Type="http://schemas.openxmlformats.org/officeDocument/2006/relationships/slideLayout" Target="../slideLayouts/slideLayout96.xml"/><Relationship Id="rId2" Type="http://schemas.openxmlformats.org/officeDocument/2006/relationships/slideLayout" Target="../slideLayouts/slideLayout81.xml"/><Relationship Id="rId16" Type="http://schemas.openxmlformats.org/officeDocument/2006/relationships/slideLayout" Target="../slideLayouts/slideLayout95.xml"/><Relationship Id="rId20" Type="http://schemas.openxmlformats.org/officeDocument/2006/relationships/slideLayout" Target="../slideLayouts/slideLayout99.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5" Type="http://schemas.openxmlformats.org/officeDocument/2006/relationships/slideLayout" Target="../slideLayouts/slideLayout94.xml"/><Relationship Id="rId23" Type="http://schemas.openxmlformats.org/officeDocument/2006/relationships/theme" Target="../theme/theme5.xml"/><Relationship Id="rId10" Type="http://schemas.openxmlformats.org/officeDocument/2006/relationships/slideLayout" Target="../slideLayouts/slideLayout89.xml"/><Relationship Id="rId19" Type="http://schemas.openxmlformats.org/officeDocument/2006/relationships/slideLayout" Target="../slideLayouts/slideLayout98.xml"/><Relationship Id="rId4" Type="http://schemas.openxmlformats.org/officeDocument/2006/relationships/slideLayout" Target="../slideLayouts/slideLayout83.xml"/><Relationship Id="rId9" Type="http://schemas.openxmlformats.org/officeDocument/2006/relationships/slideLayout" Target="../slideLayouts/slideLayout88.xml"/><Relationship Id="rId14" Type="http://schemas.openxmlformats.org/officeDocument/2006/relationships/slideLayout" Target="../slideLayouts/slideLayout93.xml"/><Relationship Id="rId22" Type="http://schemas.openxmlformats.org/officeDocument/2006/relationships/slideLayout" Target="../slideLayouts/slideLayout10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C9C962-0245-4135-ACC6-F189D7AC704E}"/>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70BAC935-1FE1-46C5-9CBB-3B752FAA5141}"/>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1F2B8780-90CB-40DF-865D-10B170632792}"/>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2A972E04-FC5F-4A3D-B026-48D9EDD32AF4}" type="datetimeFigureOut">
              <a:rPr lang="en-AU" smtClean="0"/>
              <a:t>14/05/2024</a:t>
            </a:fld>
            <a:endParaRPr lang="en-AU"/>
          </a:p>
        </p:txBody>
      </p:sp>
      <p:sp>
        <p:nvSpPr>
          <p:cNvPr id="5" name="Footer Placeholder 4">
            <a:extLst>
              <a:ext uri="{FF2B5EF4-FFF2-40B4-BE49-F238E27FC236}">
                <a16:creationId xmlns:a16="http://schemas.microsoft.com/office/drawing/2014/main" id="{9D2B078B-99FE-4ECC-A3B7-BB1EA4C7EF75}"/>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A340E39A-C2C7-486D-9F35-B5EBFD2264E9}"/>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95FE8E05-4DB4-4E2E-BD3D-1E5C9E7B28FA}" type="slidenum">
              <a:rPr lang="en-AU" smtClean="0"/>
              <a:t>‹#›</a:t>
            </a:fld>
            <a:endParaRPr lang="en-AU"/>
          </a:p>
        </p:txBody>
      </p:sp>
    </p:spTree>
    <p:extLst>
      <p:ext uri="{BB962C8B-B14F-4D97-AF65-F5344CB8AC3E}">
        <p14:creationId xmlns:p14="http://schemas.microsoft.com/office/powerpoint/2010/main" val="2826223134"/>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4002" r:id="rId12"/>
    <p:sldLayoutId id="2147484003" r:id="rId13"/>
    <p:sldLayoutId id="2147484004" r:id="rId14"/>
    <p:sldLayoutId id="2147484005" r:id="rId15"/>
    <p:sldLayoutId id="2147484006" r:id="rId16"/>
    <p:sldLayoutId id="2147483715" r:id="rId17"/>
    <p:sldLayoutId id="2147483670" r:id="rId18"/>
    <p:sldLayoutId id="214748368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724226" y="1683087"/>
            <a:ext cx="22182009" cy="4263409"/>
            <a:chOff x="1220354" y="2359572"/>
            <a:chExt cx="29576007" cy="5684545"/>
          </a:xfrm>
        </p:grpSpPr>
        <p:sp>
          <p:nvSpPr>
            <p:cNvPr id="8" name="Freeform 6"/>
            <p:cNvSpPr/>
            <p:nvPr/>
          </p:nvSpPr>
          <p:spPr bwMode="auto">
            <a:xfrm>
              <a:off x="1674111" y="2359572"/>
              <a:ext cx="29122250" cy="2969666"/>
            </a:xfrm>
            <a:custGeom>
              <a:avLst/>
              <a:gdLst/>
              <a:ahLst/>
              <a:cxnLst/>
              <a:rect l="0" t="0" r="r" b="b"/>
              <a:pathLst>
                <a:path w="707" h="3357">
                  <a:moveTo>
                    <a:pt x="0" y="3330"/>
                  </a:moveTo>
                  <a:lnTo>
                    <a:pt x="156" y="3357"/>
                  </a:lnTo>
                  <a:lnTo>
                    <a:pt x="707" y="0"/>
                  </a:lnTo>
                  <a:lnTo>
                    <a:pt x="547" y="0"/>
                  </a:lnTo>
                  <a:lnTo>
                    <a:pt x="0" y="3330"/>
                  </a:lnTo>
                  <a:close/>
                </a:path>
              </a:pathLst>
            </a:custGeom>
            <a:solidFill>
              <a:srgbClr val="60D937"/>
            </a:solidFill>
            <a:ln>
              <a:noFill/>
            </a:ln>
          </p:spPr>
          <p:txBody>
            <a:bodyPr/>
            <a:lstStyle/>
            <a:p>
              <a:endParaRPr lang="en-US"/>
            </a:p>
          </p:txBody>
        </p:sp>
        <p:sp>
          <p:nvSpPr>
            <p:cNvPr id="10" name="Freeform 8"/>
            <p:cNvSpPr/>
            <p:nvPr/>
          </p:nvSpPr>
          <p:spPr bwMode="auto">
            <a:xfrm rot="20300501">
              <a:off x="2473752" y="4298344"/>
              <a:ext cx="4586170" cy="3745773"/>
            </a:xfrm>
            <a:custGeom>
              <a:avLst/>
              <a:gdLst/>
              <a:ahLst/>
              <a:cxnLst/>
              <a:rect l="0" t="0" r="r" b="b"/>
              <a:pathLst>
                <a:path w="774" h="1020">
                  <a:moveTo>
                    <a:pt x="0" y="0"/>
                  </a:moveTo>
                  <a:lnTo>
                    <a:pt x="740" y="1020"/>
                  </a:lnTo>
                  <a:lnTo>
                    <a:pt x="774" y="1020"/>
                  </a:lnTo>
                  <a:lnTo>
                    <a:pt x="0" y="0"/>
                  </a:lnTo>
                  <a:close/>
                </a:path>
              </a:pathLst>
            </a:custGeom>
            <a:solidFill>
              <a:srgbClr val="C800E6"/>
            </a:solidFill>
            <a:ln>
              <a:noFill/>
            </a:ln>
          </p:spPr>
        </p:sp>
        <p:sp>
          <p:nvSpPr>
            <p:cNvPr id="11" name="Freeform 9"/>
            <p:cNvSpPr/>
            <p:nvPr/>
          </p:nvSpPr>
          <p:spPr bwMode="auto">
            <a:xfrm>
              <a:off x="1220354" y="5112328"/>
              <a:ext cx="13139159" cy="1923793"/>
            </a:xfrm>
            <a:custGeom>
              <a:avLst/>
              <a:gdLst/>
              <a:ahLst/>
              <a:cxnLst/>
              <a:rect l="0" t="0" r="r" b="b"/>
              <a:pathLst>
                <a:path w="942" h="987">
                  <a:moveTo>
                    <a:pt x="0" y="0"/>
                  </a:moveTo>
                  <a:lnTo>
                    <a:pt x="909" y="987"/>
                  </a:lnTo>
                  <a:lnTo>
                    <a:pt x="942" y="987"/>
                  </a:lnTo>
                  <a:lnTo>
                    <a:pt x="0" y="0"/>
                  </a:lnTo>
                  <a:close/>
                </a:path>
              </a:pathLst>
            </a:custGeom>
            <a:solidFill>
              <a:srgbClr val="FF9400"/>
            </a:solidFill>
            <a:ln>
              <a:noFill/>
            </a:ln>
          </p:spPr>
        </p:sp>
        <p:sp>
          <p:nvSpPr>
            <p:cNvPr id="12" name="Freeform 10"/>
            <p:cNvSpPr/>
            <p:nvPr/>
          </p:nvSpPr>
          <p:spPr bwMode="auto">
            <a:xfrm>
              <a:off x="2065917" y="5333897"/>
              <a:ext cx="2863272" cy="1674516"/>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rgbClr val="00A1FF"/>
            </a:solidFill>
            <a:ln>
              <a:noFill/>
            </a:ln>
          </p:spPr>
        </p:sp>
        <p:sp>
          <p:nvSpPr>
            <p:cNvPr id="13" name="Freeform 11"/>
            <p:cNvSpPr/>
            <p:nvPr/>
          </p:nvSpPr>
          <p:spPr bwMode="auto">
            <a:xfrm>
              <a:off x="1674111" y="5291137"/>
              <a:ext cx="16370711" cy="132210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FAE231"/>
            </a:solidFill>
            <a:ln>
              <a:noFill/>
            </a:ln>
          </p:spPr>
        </p:sp>
      </p:grpSp>
      <p:sp>
        <p:nvSpPr>
          <p:cNvPr id="2" name="Title Placeholder 1"/>
          <p:cNvSpPr>
            <a:spLocks noGrp="1"/>
          </p:cNvSpPr>
          <p:nvPr>
            <p:ph type="title"/>
          </p:nvPr>
        </p:nvSpPr>
        <p:spPr>
          <a:xfrm>
            <a:off x="1113232" y="600076"/>
            <a:ext cx="7514035" cy="1314449"/>
          </a:xfrm>
          <a:prstGeom prst="rect">
            <a:avLst/>
          </a:prstGeom>
          <a:effectLst/>
        </p:spPr>
        <p:txBody>
          <a:bodyPr vert="horz" lIns="91440" tIns="45720" rIns="91440" bIns="45720" rtlCol="0" anchor="ctr">
            <a:normAutofit/>
          </a:bodyPr>
          <a:lstStyle/>
          <a:p>
            <a:r>
              <a:rPr lang="en-US"/>
              <a:t>Click to edit Master title style</a:t>
            </a:r>
          </a:p>
        </p:txBody>
      </p:sp>
      <p:sp>
        <p:nvSpPr>
          <p:cNvPr id="17" name="Freeform 8">
            <a:extLst>
              <a:ext uri="{FF2B5EF4-FFF2-40B4-BE49-F238E27FC236}">
                <a16:creationId xmlns:a16="http://schemas.microsoft.com/office/drawing/2014/main" id="{0F645D0D-1CB7-442B-89EB-8DADFFF03207}"/>
              </a:ext>
            </a:extLst>
          </p:cNvPr>
          <p:cNvSpPr/>
          <p:nvPr userDrawn="1"/>
        </p:nvSpPr>
        <p:spPr bwMode="auto">
          <a:xfrm rot="20300501">
            <a:off x="328462" y="2721977"/>
            <a:ext cx="5558950" cy="3750055"/>
          </a:xfrm>
          <a:custGeom>
            <a:avLst/>
            <a:gdLst/>
            <a:ahLst/>
            <a:cxnLst/>
            <a:rect l="0" t="0" r="r" b="b"/>
            <a:pathLst>
              <a:path w="774" h="1020">
                <a:moveTo>
                  <a:pt x="0" y="0"/>
                </a:moveTo>
                <a:lnTo>
                  <a:pt x="740" y="1020"/>
                </a:lnTo>
                <a:lnTo>
                  <a:pt x="774" y="1020"/>
                </a:lnTo>
                <a:lnTo>
                  <a:pt x="0" y="0"/>
                </a:lnTo>
                <a:close/>
              </a:path>
            </a:pathLst>
          </a:custGeom>
          <a:solidFill>
            <a:srgbClr val="ED220D"/>
          </a:solidFill>
          <a:ln>
            <a:noFill/>
          </a:ln>
        </p:spPr>
      </p:sp>
      <p:sp>
        <p:nvSpPr>
          <p:cNvPr id="18" name="Freeform 8">
            <a:extLst>
              <a:ext uri="{FF2B5EF4-FFF2-40B4-BE49-F238E27FC236}">
                <a16:creationId xmlns:a16="http://schemas.microsoft.com/office/drawing/2014/main" id="{490DADD0-150A-4FC3-A0E1-4B83259B2F0A}"/>
              </a:ext>
            </a:extLst>
          </p:cNvPr>
          <p:cNvSpPr/>
          <p:nvPr userDrawn="1"/>
        </p:nvSpPr>
        <p:spPr bwMode="auto">
          <a:xfrm rot="20300501">
            <a:off x="424498" y="3225629"/>
            <a:ext cx="3154968" cy="2903871"/>
          </a:xfrm>
          <a:custGeom>
            <a:avLst/>
            <a:gdLst/>
            <a:ahLst/>
            <a:cxnLst/>
            <a:rect l="0" t="0" r="r" b="b"/>
            <a:pathLst>
              <a:path w="774" h="1020">
                <a:moveTo>
                  <a:pt x="0" y="0"/>
                </a:moveTo>
                <a:lnTo>
                  <a:pt x="740" y="1020"/>
                </a:lnTo>
                <a:lnTo>
                  <a:pt x="774" y="1020"/>
                </a:lnTo>
                <a:lnTo>
                  <a:pt x="0" y="0"/>
                </a:lnTo>
                <a:close/>
              </a:path>
            </a:pathLst>
          </a:custGeom>
          <a:solidFill>
            <a:srgbClr val="7D32E7"/>
          </a:solidFill>
          <a:ln>
            <a:noFill/>
          </a:ln>
        </p:spPr>
      </p:sp>
      <p:sp>
        <p:nvSpPr>
          <p:cNvPr id="3" name="Text Placeholder 2"/>
          <p:cNvSpPr>
            <a:spLocks noGrp="1"/>
          </p:cNvSpPr>
          <p:nvPr>
            <p:ph type="body" idx="1"/>
          </p:nvPr>
        </p:nvSpPr>
        <p:spPr>
          <a:xfrm>
            <a:off x="1113233" y="2000250"/>
            <a:ext cx="7514035" cy="234315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4181288"/>
      </p:ext>
    </p:extLst>
  </p:cSld>
  <p:clrMap bg1="lt1" tx1="dk1" bg2="lt2" tx2="dk2" accent1="accent1" accent2="accent2" accent3="accent3" accent4="accent4" accent5="accent5" accent6="accent6" hlink="hlink" folHlink="folHlink"/>
  <p:sldLayoutIdLst>
    <p:sldLayoutId id="2147484067" r:id="rId1"/>
    <p:sldLayoutId id="2147484068" r:id="rId2"/>
    <p:sldLayoutId id="2147484069" r:id="rId3"/>
    <p:sldLayoutId id="2147484070" r:id="rId4"/>
    <p:sldLayoutId id="2147484071" r:id="rId5"/>
    <p:sldLayoutId id="2147484072" r:id="rId6"/>
    <p:sldLayoutId id="2147484073" r:id="rId7"/>
    <p:sldLayoutId id="2147484074" r:id="rId8"/>
    <p:sldLayoutId id="2147484075" r:id="rId9"/>
    <p:sldLayoutId id="2147484076" r:id="rId10"/>
    <p:sldLayoutId id="2147484077" r:id="rId11"/>
    <p:sldLayoutId id="2147484078" r:id="rId12"/>
    <p:sldLayoutId id="2147484079" r:id="rId13"/>
    <p:sldLayoutId id="2147484080" r:id="rId14"/>
    <p:sldLayoutId id="2147484081" r:id="rId15"/>
    <p:sldLayoutId id="2147484082" r:id="rId16"/>
    <p:sldLayoutId id="2147484173" r:id="rId17"/>
    <p:sldLayoutId id="2147484087" r:id="rId18"/>
  </p:sldLayoutIdLst>
  <p:txStyles>
    <p:titleStyle>
      <a:lvl1pPr algn="ctr" defTabSz="342900" rtl="0" eaLnBrk="1" latinLnBrk="0" hangingPunct="1">
        <a:spcBef>
          <a:spcPct val="0"/>
        </a:spcBef>
        <a:buNone/>
        <a:defRPr sz="3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1" latinLnBrk="0" hangingPunct="1">
        <a:spcBef>
          <a:spcPct val="20000"/>
        </a:spcBef>
        <a:spcAft>
          <a:spcPts val="450"/>
        </a:spcAft>
        <a:buClr>
          <a:schemeClr val="accent1">
            <a:lumMod val="75000"/>
          </a:schemeClr>
        </a:buClr>
        <a:buSzPct val="145000"/>
        <a:buFont typeface="Arial"/>
        <a:buChar char="•"/>
        <a:defRPr sz="1800" kern="1200" cap="none">
          <a:solidFill>
            <a:schemeClr val="tx1"/>
          </a:solidFill>
          <a:effectLst/>
          <a:latin typeface="+mn-lt"/>
          <a:ea typeface="+mn-ea"/>
          <a:cs typeface="+mn-cs"/>
        </a:defRPr>
      </a:lvl1pPr>
      <a:lvl2pPr marL="557213" indent="-214313" algn="l" defTabSz="342900" rtl="0" eaLnBrk="1" latinLnBrk="0" hangingPunct="1">
        <a:spcBef>
          <a:spcPct val="20000"/>
        </a:spcBef>
        <a:spcAft>
          <a:spcPts val="450"/>
        </a:spcAft>
        <a:buClr>
          <a:schemeClr val="accent1">
            <a:lumMod val="75000"/>
          </a:schemeClr>
        </a:buClr>
        <a:buSzPct val="145000"/>
        <a:buFont typeface="Arial"/>
        <a:buChar char="•"/>
        <a:defRPr sz="1500" kern="1200" cap="none">
          <a:solidFill>
            <a:schemeClr val="tx1"/>
          </a:solidFill>
          <a:effectLst/>
          <a:latin typeface="+mn-lt"/>
          <a:ea typeface="+mn-ea"/>
          <a:cs typeface="+mn-cs"/>
        </a:defRPr>
      </a:lvl2pPr>
      <a:lvl3pPr marL="900113" indent="-214313" algn="l" defTabSz="342900" rtl="0" eaLnBrk="1" latinLnBrk="0" hangingPunct="1">
        <a:spcBef>
          <a:spcPct val="20000"/>
        </a:spcBef>
        <a:spcAft>
          <a:spcPts val="450"/>
        </a:spcAft>
        <a:buClr>
          <a:schemeClr val="accent1">
            <a:lumMod val="75000"/>
          </a:schemeClr>
        </a:buClr>
        <a:buSzPct val="145000"/>
        <a:buFont typeface="Arial"/>
        <a:buChar char="•"/>
        <a:defRPr sz="1350" kern="1200" cap="none">
          <a:solidFill>
            <a:schemeClr val="tx1"/>
          </a:solidFill>
          <a:effectLst/>
          <a:latin typeface="+mn-lt"/>
          <a:ea typeface="+mn-ea"/>
          <a:cs typeface="+mn-cs"/>
        </a:defRPr>
      </a:lvl3pPr>
      <a:lvl4pPr marL="1157288" indent="-128588" algn="l" defTabSz="342900" rtl="0" eaLnBrk="1" latinLnBrk="0" hangingPunct="1">
        <a:spcBef>
          <a:spcPct val="20000"/>
        </a:spcBef>
        <a:spcAft>
          <a:spcPts val="450"/>
        </a:spcAft>
        <a:buClr>
          <a:schemeClr val="accent1">
            <a:lumMod val="75000"/>
          </a:schemeClr>
        </a:buClr>
        <a:buSzPct val="145000"/>
        <a:buFont typeface="Arial"/>
        <a:buChar char="•"/>
        <a:defRPr sz="1200" kern="1200" cap="none">
          <a:solidFill>
            <a:schemeClr val="tx1"/>
          </a:solidFill>
          <a:effectLst/>
          <a:latin typeface="+mn-lt"/>
          <a:ea typeface="+mn-ea"/>
          <a:cs typeface="+mn-cs"/>
        </a:defRPr>
      </a:lvl4pPr>
      <a:lvl5pPr marL="1500188" indent="-128588"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5pPr>
      <a:lvl6pPr marL="18859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6pPr>
      <a:lvl7pPr marL="22288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7pPr>
      <a:lvl8pPr marL="25717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8pPr>
      <a:lvl9pPr marL="29146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644DA20E-3450-4BEF-82AE-C92252F3E2FB}"/>
              </a:ext>
            </a:extLst>
          </p:cNvPr>
          <p:cNvSpPr/>
          <p:nvPr userDrawn="1"/>
        </p:nvSpPr>
        <p:spPr>
          <a:xfrm>
            <a:off x="950824" y="77529"/>
            <a:ext cx="369975" cy="5257800"/>
          </a:xfrm>
          <a:prstGeom prst="rect">
            <a:avLst/>
          </a:prstGeom>
          <a:solidFill>
            <a:srgbClr val="ED220D"/>
          </a:solidFill>
          <a:ln>
            <a:solidFill>
              <a:srgbClr val="ED22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63EB945-9E9C-45F8-9FD7-ADF8640A277A}"/>
              </a:ext>
            </a:extLst>
          </p:cNvPr>
          <p:cNvSpPr/>
          <p:nvPr userDrawn="1"/>
        </p:nvSpPr>
        <p:spPr>
          <a:xfrm>
            <a:off x="768893" y="77529"/>
            <a:ext cx="369975" cy="5257800"/>
          </a:xfrm>
          <a:prstGeom prst="rect">
            <a:avLst/>
          </a:prstGeom>
          <a:solidFill>
            <a:srgbClr val="FF9400"/>
          </a:solidFill>
          <a:ln>
            <a:solidFill>
              <a:srgbClr val="FF9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C6FF73F-40E7-4C0A-8212-11E5B9F47A4C}"/>
              </a:ext>
            </a:extLst>
          </p:cNvPr>
          <p:cNvSpPr/>
          <p:nvPr userDrawn="1"/>
        </p:nvSpPr>
        <p:spPr>
          <a:xfrm>
            <a:off x="604017" y="77529"/>
            <a:ext cx="369975" cy="5257800"/>
          </a:xfrm>
          <a:prstGeom prst="rect">
            <a:avLst/>
          </a:prstGeom>
          <a:solidFill>
            <a:srgbClr val="FAE231"/>
          </a:solidFill>
          <a:ln>
            <a:solidFill>
              <a:srgbClr val="FAE2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Logo&#10;&#10;Description automatically generated">
            <a:extLst>
              <a:ext uri="{FF2B5EF4-FFF2-40B4-BE49-F238E27FC236}">
                <a16:creationId xmlns:a16="http://schemas.microsoft.com/office/drawing/2014/main" id="{6FCFCCAA-D052-4C88-A69A-261EC48E2ED3}"/>
              </a:ext>
            </a:extLst>
          </p:cNvPr>
          <p:cNvPicPr>
            <a:picLocks noChangeAspect="1"/>
          </p:cNvPicPr>
          <p:nvPr userDrawn="1"/>
        </p:nvPicPr>
        <p:blipFill rotWithShape="1">
          <a:blip r:embed="rId23"/>
          <a:srcRect l="3558" t="31761" r="14025" b="29459"/>
          <a:stretch/>
        </p:blipFill>
        <p:spPr>
          <a:xfrm>
            <a:off x="-1" y="-57150"/>
            <a:ext cx="4709504" cy="1477328"/>
          </a:xfrm>
          <a:prstGeom prst="rect">
            <a:avLst/>
          </a:prstGeom>
        </p:spPr>
      </p:pic>
      <p:sp>
        <p:nvSpPr>
          <p:cNvPr id="4" name="Rectangle 3">
            <a:extLst>
              <a:ext uri="{FF2B5EF4-FFF2-40B4-BE49-F238E27FC236}">
                <a16:creationId xmlns:a16="http://schemas.microsoft.com/office/drawing/2014/main" id="{10DDBC88-FB41-4012-9BCB-FD16998D6C38}"/>
              </a:ext>
            </a:extLst>
          </p:cNvPr>
          <p:cNvSpPr/>
          <p:nvPr userDrawn="1"/>
        </p:nvSpPr>
        <p:spPr>
          <a:xfrm>
            <a:off x="0" y="1183761"/>
            <a:ext cx="561109" cy="4080688"/>
          </a:xfrm>
          <a:custGeom>
            <a:avLst/>
            <a:gdLst>
              <a:gd name="connsiteX0" fmla="*/ 0 w 561109"/>
              <a:gd name="connsiteY0" fmla="*/ 0 h 4080688"/>
              <a:gd name="connsiteX1" fmla="*/ 561109 w 561109"/>
              <a:gd name="connsiteY1" fmla="*/ 0 h 4080688"/>
              <a:gd name="connsiteX2" fmla="*/ 561109 w 561109"/>
              <a:gd name="connsiteY2" fmla="*/ 4080688 h 4080688"/>
              <a:gd name="connsiteX3" fmla="*/ 0 w 561109"/>
              <a:gd name="connsiteY3" fmla="*/ 4080688 h 4080688"/>
              <a:gd name="connsiteX4" fmla="*/ 0 w 561109"/>
              <a:gd name="connsiteY4" fmla="*/ 0 h 4080688"/>
              <a:gd name="connsiteX0" fmla="*/ 0 w 561109"/>
              <a:gd name="connsiteY0" fmla="*/ 0 h 4080688"/>
              <a:gd name="connsiteX1" fmla="*/ 518578 w 561109"/>
              <a:gd name="connsiteY1" fmla="*/ 233917 h 4080688"/>
              <a:gd name="connsiteX2" fmla="*/ 561109 w 561109"/>
              <a:gd name="connsiteY2" fmla="*/ 4080688 h 4080688"/>
              <a:gd name="connsiteX3" fmla="*/ 0 w 561109"/>
              <a:gd name="connsiteY3" fmla="*/ 4080688 h 4080688"/>
              <a:gd name="connsiteX4" fmla="*/ 0 w 561109"/>
              <a:gd name="connsiteY4" fmla="*/ 0 h 4080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1109" h="4080688">
                <a:moveTo>
                  <a:pt x="0" y="0"/>
                </a:moveTo>
                <a:lnTo>
                  <a:pt x="518578" y="233917"/>
                </a:lnTo>
                <a:lnTo>
                  <a:pt x="561109" y="4080688"/>
                </a:lnTo>
                <a:lnTo>
                  <a:pt x="0" y="4080688"/>
                </a:lnTo>
                <a:lnTo>
                  <a:pt x="0" y="0"/>
                </a:lnTo>
                <a:close/>
              </a:path>
            </a:pathLst>
          </a:custGeom>
          <a:solidFill>
            <a:srgbClr val="7D32E7"/>
          </a:solidFill>
          <a:ln>
            <a:solidFill>
              <a:srgbClr val="7D32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B6C0E130-CD3A-4959-831B-06547413B63A}"/>
              </a:ext>
            </a:extLst>
          </p:cNvPr>
          <p:cNvSpPr/>
          <p:nvPr userDrawn="1"/>
        </p:nvSpPr>
        <p:spPr>
          <a:xfrm>
            <a:off x="145839" y="1183761"/>
            <a:ext cx="377064" cy="4080688"/>
          </a:xfrm>
          <a:custGeom>
            <a:avLst/>
            <a:gdLst>
              <a:gd name="connsiteX0" fmla="*/ 0 w 369975"/>
              <a:gd name="connsiteY0" fmla="*/ 0 h 4080688"/>
              <a:gd name="connsiteX1" fmla="*/ 369975 w 369975"/>
              <a:gd name="connsiteY1" fmla="*/ 0 h 4080688"/>
              <a:gd name="connsiteX2" fmla="*/ 369975 w 369975"/>
              <a:gd name="connsiteY2" fmla="*/ 4080688 h 4080688"/>
              <a:gd name="connsiteX3" fmla="*/ 0 w 369975"/>
              <a:gd name="connsiteY3" fmla="*/ 4080688 h 4080688"/>
              <a:gd name="connsiteX4" fmla="*/ 0 w 369975"/>
              <a:gd name="connsiteY4" fmla="*/ 0 h 4080688"/>
              <a:gd name="connsiteX0" fmla="*/ 0 w 377064"/>
              <a:gd name="connsiteY0" fmla="*/ 0 h 4080688"/>
              <a:gd name="connsiteX1" fmla="*/ 377064 w 377064"/>
              <a:gd name="connsiteY1" fmla="*/ 120503 h 4080688"/>
              <a:gd name="connsiteX2" fmla="*/ 369975 w 377064"/>
              <a:gd name="connsiteY2" fmla="*/ 4080688 h 4080688"/>
              <a:gd name="connsiteX3" fmla="*/ 0 w 377064"/>
              <a:gd name="connsiteY3" fmla="*/ 4080688 h 4080688"/>
              <a:gd name="connsiteX4" fmla="*/ 0 w 377064"/>
              <a:gd name="connsiteY4" fmla="*/ 0 h 4080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064" h="4080688">
                <a:moveTo>
                  <a:pt x="0" y="0"/>
                </a:moveTo>
                <a:lnTo>
                  <a:pt x="377064" y="120503"/>
                </a:lnTo>
                <a:lnTo>
                  <a:pt x="369975" y="4080688"/>
                </a:lnTo>
                <a:lnTo>
                  <a:pt x="0" y="4080688"/>
                </a:lnTo>
                <a:lnTo>
                  <a:pt x="0" y="0"/>
                </a:lnTo>
                <a:close/>
              </a:path>
            </a:pathLst>
          </a:custGeom>
          <a:solidFill>
            <a:srgbClr val="C800E6"/>
          </a:solidFill>
          <a:ln>
            <a:solidFill>
              <a:srgbClr val="C800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AE55FC6-A099-48A1-823B-FABB4A09220E}"/>
              </a:ext>
            </a:extLst>
          </p:cNvPr>
          <p:cNvSpPr/>
          <p:nvPr userDrawn="1"/>
        </p:nvSpPr>
        <p:spPr>
          <a:xfrm>
            <a:off x="273833" y="1183761"/>
            <a:ext cx="369975" cy="4080688"/>
          </a:xfrm>
          <a:custGeom>
            <a:avLst/>
            <a:gdLst>
              <a:gd name="connsiteX0" fmla="*/ 0 w 369975"/>
              <a:gd name="connsiteY0" fmla="*/ 0 h 4080688"/>
              <a:gd name="connsiteX1" fmla="*/ 369975 w 369975"/>
              <a:gd name="connsiteY1" fmla="*/ 0 h 4080688"/>
              <a:gd name="connsiteX2" fmla="*/ 369975 w 369975"/>
              <a:gd name="connsiteY2" fmla="*/ 4080688 h 4080688"/>
              <a:gd name="connsiteX3" fmla="*/ 0 w 369975"/>
              <a:gd name="connsiteY3" fmla="*/ 4080688 h 4080688"/>
              <a:gd name="connsiteX4" fmla="*/ 0 w 369975"/>
              <a:gd name="connsiteY4" fmla="*/ 0 h 4080688"/>
              <a:gd name="connsiteX0" fmla="*/ 0 w 369975"/>
              <a:gd name="connsiteY0" fmla="*/ 0 h 4080688"/>
              <a:gd name="connsiteX1" fmla="*/ 369975 w 369975"/>
              <a:gd name="connsiteY1" fmla="*/ 127590 h 4080688"/>
              <a:gd name="connsiteX2" fmla="*/ 369975 w 369975"/>
              <a:gd name="connsiteY2" fmla="*/ 4080688 h 4080688"/>
              <a:gd name="connsiteX3" fmla="*/ 0 w 369975"/>
              <a:gd name="connsiteY3" fmla="*/ 4080688 h 4080688"/>
              <a:gd name="connsiteX4" fmla="*/ 0 w 369975"/>
              <a:gd name="connsiteY4" fmla="*/ 0 h 4080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9975" h="4080688">
                <a:moveTo>
                  <a:pt x="0" y="0"/>
                </a:moveTo>
                <a:lnTo>
                  <a:pt x="369975" y="127590"/>
                </a:lnTo>
                <a:lnTo>
                  <a:pt x="369975" y="4080688"/>
                </a:lnTo>
                <a:lnTo>
                  <a:pt x="0" y="4080688"/>
                </a:lnTo>
                <a:lnTo>
                  <a:pt x="0" y="0"/>
                </a:lnTo>
                <a:close/>
              </a:path>
            </a:pathLst>
          </a:custGeom>
          <a:solidFill>
            <a:srgbClr val="00A1FF"/>
          </a:solidFill>
          <a:ln>
            <a:solidFill>
              <a:srgbClr val="00A1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3FC433E-AA28-41CE-A847-BEC2C0857D64}"/>
              </a:ext>
            </a:extLst>
          </p:cNvPr>
          <p:cNvSpPr/>
          <p:nvPr userDrawn="1"/>
        </p:nvSpPr>
        <p:spPr>
          <a:xfrm>
            <a:off x="437623" y="1183761"/>
            <a:ext cx="369975" cy="4078953"/>
          </a:xfrm>
          <a:custGeom>
            <a:avLst/>
            <a:gdLst>
              <a:gd name="connsiteX0" fmla="*/ 0 w 369975"/>
              <a:gd name="connsiteY0" fmla="*/ 0 h 4078953"/>
              <a:gd name="connsiteX1" fmla="*/ 369975 w 369975"/>
              <a:gd name="connsiteY1" fmla="*/ 0 h 4078953"/>
              <a:gd name="connsiteX2" fmla="*/ 369975 w 369975"/>
              <a:gd name="connsiteY2" fmla="*/ 4078953 h 4078953"/>
              <a:gd name="connsiteX3" fmla="*/ 0 w 369975"/>
              <a:gd name="connsiteY3" fmla="*/ 4078953 h 4078953"/>
              <a:gd name="connsiteX4" fmla="*/ 0 w 369975"/>
              <a:gd name="connsiteY4" fmla="*/ 0 h 4078953"/>
              <a:gd name="connsiteX0" fmla="*/ 0 w 369975"/>
              <a:gd name="connsiteY0" fmla="*/ 0 h 4078953"/>
              <a:gd name="connsiteX1" fmla="*/ 369975 w 369975"/>
              <a:gd name="connsiteY1" fmla="*/ 120502 h 4078953"/>
              <a:gd name="connsiteX2" fmla="*/ 369975 w 369975"/>
              <a:gd name="connsiteY2" fmla="*/ 4078953 h 4078953"/>
              <a:gd name="connsiteX3" fmla="*/ 0 w 369975"/>
              <a:gd name="connsiteY3" fmla="*/ 4078953 h 4078953"/>
              <a:gd name="connsiteX4" fmla="*/ 0 w 369975"/>
              <a:gd name="connsiteY4" fmla="*/ 0 h 40789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9975" h="4078953">
                <a:moveTo>
                  <a:pt x="0" y="0"/>
                </a:moveTo>
                <a:lnTo>
                  <a:pt x="369975" y="120502"/>
                </a:lnTo>
                <a:lnTo>
                  <a:pt x="369975" y="4078953"/>
                </a:lnTo>
                <a:lnTo>
                  <a:pt x="0" y="4078953"/>
                </a:lnTo>
                <a:lnTo>
                  <a:pt x="0" y="0"/>
                </a:lnTo>
                <a:close/>
              </a:path>
            </a:pathLst>
          </a:custGeom>
          <a:solidFill>
            <a:srgbClr val="60D937"/>
          </a:solidFill>
          <a:ln>
            <a:solidFill>
              <a:srgbClr val="60D9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16358759"/>
      </p:ext>
    </p:extLst>
  </p:cSld>
  <p:clrMap bg1="lt1" tx1="dk1" bg2="lt2" tx2="dk2" accent1="accent1" accent2="accent2" accent3="accent3" accent4="accent4" accent5="accent5" accent6="accent6" hlink="hlink" folHlink="folHlink"/>
  <p:sldLayoutIdLst>
    <p:sldLayoutId id="2147484176" r:id="rId1"/>
    <p:sldLayoutId id="2147484178" r:id="rId2"/>
    <p:sldLayoutId id="2147484179" r:id="rId3"/>
    <p:sldLayoutId id="2147484180" r:id="rId4"/>
    <p:sldLayoutId id="2147484181" r:id="rId5"/>
    <p:sldLayoutId id="2147484182" r:id="rId6"/>
    <p:sldLayoutId id="2147484183" r:id="rId7"/>
    <p:sldLayoutId id="2147484184" r:id="rId8"/>
    <p:sldLayoutId id="2147484185" r:id="rId9"/>
    <p:sldLayoutId id="2147484186" r:id="rId10"/>
    <p:sldLayoutId id="2147484187" r:id="rId11"/>
    <p:sldLayoutId id="2147484188" r:id="rId12"/>
    <p:sldLayoutId id="2147484189" r:id="rId13"/>
    <p:sldLayoutId id="2147484190" r:id="rId14"/>
    <p:sldLayoutId id="2147484191" r:id="rId15"/>
    <p:sldLayoutId id="2147484192" r:id="rId16"/>
    <p:sldLayoutId id="2147484193" r:id="rId17"/>
    <p:sldLayoutId id="2147484194" r:id="rId18"/>
    <p:sldLayoutId id="2147484195" r:id="rId19"/>
    <p:sldLayoutId id="2147484196" r:id="rId20"/>
    <p:sldLayoutId id="2147484197" r:id="rId21"/>
  </p:sldLayoutIdLst>
  <p:txStyles>
    <p:titleStyle>
      <a:lvl1pPr algn="ctr" defTabSz="342900" rtl="0" eaLnBrk="1" latinLnBrk="0" hangingPunct="1">
        <a:spcBef>
          <a:spcPct val="0"/>
        </a:spcBef>
        <a:buNone/>
        <a:defRPr sz="3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1" latinLnBrk="0" hangingPunct="1">
        <a:spcBef>
          <a:spcPct val="20000"/>
        </a:spcBef>
        <a:spcAft>
          <a:spcPts val="450"/>
        </a:spcAft>
        <a:buClr>
          <a:schemeClr val="accent1">
            <a:lumMod val="75000"/>
          </a:schemeClr>
        </a:buClr>
        <a:buSzPct val="145000"/>
        <a:buFont typeface="Arial"/>
        <a:buChar char="•"/>
        <a:defRPr sz="1800" kern="1200" cap="none">
          <a:solidFill>
            <a:schemeClr val="tx1"/>
          </a:solidFill>
          <a:effectLst/>
          <a:latin typeface="+mn-lt"/>
          <a:ea typeface="+mn-ea"/>
          <a:cs typeface="+mn-cs"/>
        </a:defRPr>
      </a:lvl1pPr>
      <a:lvl2pPr marL="557213" indent="-214313" algn="l" defTabSz="342900" rtl="0" eaLnBrk="1" latinLnBrk="0" hangingPunct="1">
        <a:spcBef>
          <a:spcPct val="20000"/>
        </a:spcBef>
        <a:spcAft>
          <a:spcPts val="450"/>
        </a:spcAft>
        <a:buClr>
          <a:schemeClr val="accent1">
            <a:lumMod val="75000"/>
          </a:schemeClr>
        </a:buClr>
        <a:buSzPct val="145000"/>
        <a:buFont typeface="Arial"/>
        <a:buChar char="•"/>
        <a:defRPr sz="1500" kern="1200" cap="none">
          <a:solidFill>
            <a:schemeClr val="tx1"/>
          </a:solidFill>
          <a:effectLst/>
          <a:latin typeface="+mn-lt"/>
          <a:ea typeface="+mn-ea"/>
          <a:cs typeface="+mn-cs"/>
        </a:defRPr>
      </a:lvl2pPr>
      <a:lvl3pPr marL="900113" indent="-214313" algn="l" defTabSz="342900" rtl="0" eaLnBrk="1" latinLnBrk="0" hangingPunct="1">
        <a:spcBef>
          <a:spcPct val="20000"/>
        </a:spcBef>
        <a:spcAft>
          <a:spcPts val="450"/>
        </a:spcAft>
        <a:buClr>
          <a:schemeClr val="accent1">
            <a:lumMod val="75000"/>
          </a:schemeClr>
        </a:buClr>
        <a:buSzPct val="145000"/>
        <a:buFont typeface="Arial"/>
        <a:buChar char="•"/>
        <a:defRPr sz="1350" kern="1200" cap="none">
          <a:solidFill>
            <a:schemeClr val="tx1"/>
          </a:solidFill>
          <a:effectLst/>
          <a:latin typeface="+mn-lt"/>
          <a:ea typeface="+mn-ea"/>
          <a:cs typeface="+mn-cs"/>
        </a:defRPr>
      </a:lvl3pPr>
      <a:lvl4pPr marL="1157288" indent="-128588" algn="l" defTabSz="342900" rtl="0" eaLnBrk="1" latinLnBrk="0" hangingPunct="1">
        <a:spcBef>
          <a:spcPct val="20000"/>
        </a:spcBef>
        <a:spcAft>
          <a:spcPts val="450"/>
        </a:spcAft>
        <a:buClr>
          <a:schemeClr val="accent1">
            <a:lumMod val="75000"/>
          </a:schemeClr>
        </a:buClr>
        <a:buSzPct val="145000"/>
        <a:buFont typeface="Arial"/>
        <a:buChar char="•"/>
        <a:defRPr sz="1200" kern="1200" cap="none">
          <a:solidFill>
            <a:schemeClr val="tx1"/>
          </a:solidFill>
          <a:effectLst/>
          <a:latin typeface="+mn-lt"/>
          <a:ea typeface="+mn-ea"/>
          <a:cs typeface="+mn-cs"/>
        </a:defRPr>
      </a:lvl4pPr>
      <a:lvl5pPr marL="1500188" indent="-128588"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5pPr>
      <a:lvl6pPr marL="18859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6pPr>
      <a:lvl7pPr marL="22288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7pPr>
      <a:lvl8pPr marL="25717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8pPr>
      <a:lvl9pPr marL="29146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5488A68-E0D5-4F0B-9C21-B750786699CA}"/>
              </a:ext>
            </a:extLst>
          </p:cNvPr>
          <p:cNvGrpSpPr/>
          <p:nvPr userDrawn="1"/>
        </p:nvGrpSpPr>
        <p:grpSpPr>
          <a:xfrm rot="7206381">
            <a:off x="871915" y="2000247"/>
            <a:ext cx="1320799" cy="5259534"/>
            <a:chOff x="-49414" y="-1734"/>
            <a:chExt cx="1320799" cy="5259534"/>
          </a:xfrm>
        </p:grpSpPr>
        <p:sp>
          <p:nvSpPr>
            <p:cNvPr id="4" name="Rectangle 3">
              <a:extLst>
                <a:ext uri="{FF2B5EF4-FFF2-40B4-BE49-F238E27FC236}">
                  <a16:creationId xmlns:a16="http://schemas.microsoft.com/office/drawing/2014/main" id="{10DDBC88-FB41-4012-9BCB-FD16998D6C38}"/>
                </a:ext>
              </a:extLst>
            </p:cNvPr>
            <p:cNvSpPr/>
            <p:nvPr userDrawn="1"/>
          </p:nvSpPr>
          <p:spPr>
            <a:xfrm>
              <a:off x="-49414" y="0"/>
              <a:ext cx="561109" cy="5257800"/>
            </a:xfrm>
            <a:prstGeom prst="rect">
              <a:avLst/>
            </a:prstGeom>
            <a:solidFill>
              <a:srgbClr val="7D32E7"/>
            </a:solidFill>
            <a:ln>
              <a:solidFill>
                <a:srgbClr val="7D32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B6C0E130-CD3A-4959-831B-06547413B63A}"/>
                </a:ext>
              </a:extLst>
            </p:cNvPr>
            <p:cNvSpPr/>
            <p:nvPr userDrawn="1"/>
          </p:nvSpPr>
          <p:spPr>
            <a:xfrm>
              <a:off x="96424" y="0"/>
              <a:ext cx="369975" cy="5257800"/>
            </a:xfrm>
            <a:prstGeom prst="rect">
              <a:avLst/>
            </a:prstGeom>
            <a:solidFill>
              <a:srgbClr val="C800E6"/>
            </a:solidFill>
            <a:ln>
              <a:solidFill>
                <a:srgbClr val="C800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AE55FC6-A099-48A1-823B-FABB4A09220E}"/>
                </a:ext>
              </a:extLst>
            </p:cNvPr>
            <p:cNvSpPr/>
            <p:nvPr userDrawn="1"/>
          </p:nvSpPr>
          <p:spPr>
            <a:xfrm>
              <a:off x="254808" y="0"/>
              <a:ext cx="369975" cy="5257800"/>
            </a:xfrm>
            <a:prstGeom prst="rect">
              <a:avLst/>
            </a:prstGeom>
            <a:solidFill>
              <a:srgbClr val="00A1FF"/>
            </a:solidFill>
            <a:ln>
              <a:solidFill>
                <a:srgbClr val="00A1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3FC433E-AA28-41CE-A847-BEC2C0857D64}"/>
                </a:ext>
              </a:extLst>
            </p:cNvPr>
            <p:cNvSpPr/>
            <p:nvPr userDrawn="1"/>
          </p:nvSpPr>
          <p:spPr>
            <a:xfrm>
              <a:off x="388209" y="-1734"/>
              <a:ext cx="369975" cy="5257800"/>
            </a:xfrm>
            <a:prstGeom prst="rect">
              <a:avLst/>
            </a:prstGeom>
            <a:solidFill>
              <a:srgbClr val="60D937"/>
            </a:solidFill>
            <a:ln>
              <a:solidFill>
                <a:srgbClr val="60D9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C6FF73F-40E7-4C0A-8212-11E5B9F47A4C}"/>
                </a:ext>
              </a:extLst>
            </p:cNvPr>
            <p:cNvSpPr/>
            <p:nvPr userDrawn="1"/>
          </p:nvSpPr>
          <p:spPr>
            <a:xfrm>
              <a:off x="554603" y="0"/>
              <a:ext cx="369975" cy="5257800"/>
            </a:xfrm>
            <a:prstGeom prst="rect">
              <a:avLst/>
            </a:prstGeom>
            <a:solidFill>
              <a:srgbClr val="FAE231"/>
            </a:solidFill>
            <a:ln>
              <a:solidFill>
                <a:srgbClr val="FAE2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63EB945-9E9C-45F8-9FD7-ADF8640A277A}"/>
                </a:ext>
              </a:extLst>
            </p:cNvPr>
            <p:cNvSpPr/>
            <p:nvPr userDrawn="1"/>
          </p:nvSpPr>
          <p:spPr>
            <a:xfrm>
              <a:off x="719479" y="0"/>
              <a:ext cx="369975" cy="5257800"/>
            </a:xfrm>
            <a:prstGeom prst="rect">
              <a:avLst/>
            </a:prstGeom>
            <a:solidFill>
              <a:srgbClr val="FF9400"/>
            </a:solidFill>
            <a:ln>
              <a:solidFill>
                <a:srgbClr val="FF9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44DA20E-3450-4BEF-82AE-C92252F3E2FB}"/>
                </a:ext>
              </a:extLst>
            </p:cNvPr>
            <p:cNvSpPr/>
            <p:nvPr userDrawn="1"/>
          </p:nvSpPr>
          <p:spPr>
            <a:xfrm>
              <a:off x="901410" y="0"/>
              <a:ext cx="369975" cy="5257800"/>
            </a:xfrm>
            <a:prstGeom prst="rect">
              <a:avLst/>
            </a:prstGeom>
            <a:solidFill>
              <a:srgbClr val="ED220D"/>
            </a:solidFill>
            <a:ln>
              <a:solidFill>
                <a:srgbClr val="ED22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51223902"/>
      </p:ext>
    </p:extLst>
  </p:cSld>
  <p:clrMap bg1="lt1" tx1="dk1" bg2="lt2" tx2="dk2" accent1="accent1" accent2="accent2" accent3="accent3" accent4="accent4" accent5="accent5" accent6="accent6" hlink="hlink" folHlink="folHlink"/>
  <p:sldLayoutIdLst>
    <p:sldLayoutId id="2147484152" r:id="rId1"/>
    <p:sldLayoutId id="2147484153" r:id="rId2"/>
    <p:sldLayoutId id="2147484154" r:id="rId3"/>
    <p:sldLayoutId id="2147484155" r:id="rId4"/>
    <p:sldLayoutId id="2147484156" r:id="rId5"/>
    <p:sldLayoutId id="2147484157" r:id="rId6"/>
    <p:sldLayoutId id="2147484158" r:id="rId7"/>
    <p:sldLayoutId id="2147484159" r:id="rId8"/>
    <p:sldLayoutId id="2147484160" r:id="rId9"/>
    <p:sldLayoutId id="2147484161" r:id="rId10"/>
    <p:sldLayoutId id="2147484162" r:id="rId11"/>
    <p:sldLayoutId id="2147484163" r:id="rId12"/>
    <p:sldLayoutId id="2147484164" r:id="rId13"/>
    <p:sldLayoutId id="2147484165" r:id="rId14"/>
    <p:sldLayoutId id="2147484166" r:id="rId15"/>
    <p:sldLayoutId id="2147484167" r:id="rId16"/>
    <p:sldLayoutId id="2147484168" r:id="rId17"/>
    <p:sldLayoutId id="2147484169" r:id="rId18"/>
    <p:sldLayoutId id="2147484170" r:id="rId19"/>
    <p:sldLayoutId id="2147484171" r:id="rId20"/>
    <p:sldLayoutId id="2147484172" r:id="rId21"/>
  </p:sldLayoutIdLst>
  <p:txStyles>
    <p:titleStyle>
      <a:lvl1pPr algn="ctr" defTabSz="342900" rtl="0" eaLnBrk="1" latinLnBrk="0" hangingPunct="1">
        <a:spcBef>
          <a:spcPct val="0"/>
        </a:spcBef>
        <a:buNone/>
        <a:defRPr sz="3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1" latinLnBrk="0" hangingPunct="1">
        <a:spcBef>
          <a:spcPct val="20000"/>
        </a:spcBef>
        <a:spcAft>
          <a:spcPts val="450"/>
        </a:spcAft>
        <a:buClr>
          <a:schemeClr val="accent1">
            <a:lumMod val="75000"/>
          </a:schemeClr>
        </a:buClr>
        <a:buSzPct val="145000"/>
        <a:buFont typeface="Arial"/>
        <a:buChar char="•"/>
        <a:defRPr sz="1800" kern="1200" cap="none">
          <a:solidFill>
            <a:schemeClr val="tx1"/>
          </a:solidFill>
          <a:effectLst/>
          <a:latin typeface="+mn-lt"/>
          <a:ea typeface="+mn-ea"/>
          <a:cs typeface="+mn-cs"/>
        </a:defRPr>
      </a:lvl1pPr>
      <a:lvl2pPr marL="557213" indent="-214313" algn="l" defTabSz="342900" rtl="0" eaLnBrk="1" latinLnBrk="0" hangingPunct="1">
        <a:spcBef>
          <a:spcPct val="20000"/>
        </a:spcBef>
        <a:spcAft>
          <a:spcPts val="450"/>
        </a:spcAft>
        <a:buClr>
          <a:schemeClr val="accent1">
            <a:lumMod val="75000"/>
          </a:schemeClr>
        </a:buClr>
        <a:buSzPct val="145000"/>
        <a:buFont typeface="Arial"/>
        <a:buChar char="•"/>
        <a:defRPr sz="1500" kern="1200" cap="none">
          <a:solidFill>
            <a:schemeClr val="tx1"/>
          </a:solidFill>
          <a:effectLst/>
          <a:latin typeface="+mn-lt"/>
          <a:ea typeface="+mn-ea"/>
          <a:cs typeface="+mn-cs"/>
        </a:defRPr>
      </a:lvl2pPr>
      <a:lvl3pPr marL="900113" indent="-214313" algn="l" defTabSz="342900" rtl="0" eaLnBrk="1" latinLnBrk="0" hangingPunct="1">
        <a:spcBef>
          <a:spcPct val="20000"/>
        </a:spcBef>
        <a:spcAft>
          <a:spcPts val="450"/>
        </a:spcAft>
        <a:buClr>
          <a:schemeClr val="accent1">
            <a:lumMod val="75000"/>
          </a:schemeClr>
        </a:buClr>
        <a:buSzPct val="145000"/>
        <a:buFont typeface="Arial"/>
        <a:buChar char="•"/>
        <a:defRPr sz="1350" kern="1200" cap="none">
          <a:solidFill>
            <a:schemeClr val="tx1"/>
          </a:solidFill>
          <a:effectLst/>
          <a:latin typeface="+mn-lt"/>
          <a:ea typeface="+mn-ea"/>
          <a:cs typeface="+mn-cs"/>
        </a:defRPr>
      </a:lvl3pPr>
      <a:lvl4pPr marL="1157288" indent="-128588" algn="l" defTabSz="342900" rtl="0" eaLnBrk="1" latinLnBrk="0" hangingPunct="1">
        <a:spcBef>
          <a:spcPct val="20000"/>
        </a:spcBef>
        <a:spcAft>
          <a:spcPts val="450"/>
        </a:spcAft>
        <a:buClr>
          <a:schemeClr val="accent1">
            <a:lumMod val="75000"/>
          </a:schemeClr>
        </a:buClr>
        <a:buSzPct val="145000"/>
        <a:buFont typeface="Arial"/>
        <a:buChar char="•"/>
        <a:defRPr sz="1200" kern="1200" cap="none">
          <a:solidFill>
            <a:schemeClr val="tx1"/>
          </a:solidFill>
          <a:effectLst/>
          <a:latin typeface="+mn-lt"/>
          <a:ea typeface="+mn-ea"/>
          <a:cs typeface="+mn-cs"/>
        </a:defRPr>
      </a:lvl4pPr>
      <a:lvl5pPr marL="1500188" indent="-128588"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5pPr>
      <a:lvl6pPr marL="18859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6pPr>
      <a:lvl7pPr marL="22288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7pPr>
      <a:lvl8pPr marL="25717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8pPr>
      <a:lvl9pPr marL="29146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13109" y="0"/>
            <a:ext cx="1827610" cy="51435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113234" y="514351"/>
            <a:ext cx="7514035" cy="1314449"/>
          </a:xfrm>
          <a:prstGeom prst="rect">
            <a:avLst/>
          </a:prstGeom>
          <a:effectLst/>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113233" y="2000250"/>
            <a:ext cx="7514035" cy="234315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99492" y="4412457"/>
            <a:ext cx="857250" cy="273844"/>
          </a:xfrm>
          <a:prstGeom prst="rect">
            <a:avLst/>
          </a:prstGeom>
        </p:spPr>
        <p:txBody>
          <a:bodyPr vert="horz" lIns="91440" tIns="45720" rIns="91440" bIns="45720" rtlCol="0" anchor="ctr"/>
          <a:lstStyle>
            <a:lvl1pPr algn="r">
              <a:defRPr sz="750" b="0" i="0">
                <a:solidFill>
                  <a:schemeClr val="tx1"/>
                </a:solidFill>
                <a:effectLst/>
                <a:latin typeface="+mn-lt"/>
              </a:defRPr>
            </a:lvl1pPr>
          </a:lstStyle>
          <a:p>
            <a:fld id="{2A972E04-FC5F-4A3D-B026-48D9EDD32AF4}" type="datetimeFigureOut">
              <a:rPr lang="en-AU" smtClean="0"/>
              <a:t>14/05/2024</a:t>
            </a:fld>
            <a:endParaRPr lang="en-AU"/>
          </a:p>
        </p:txBody>
      </p:sp>
      <p:sp>
        <p:nvSpPr>
          <p:cNvPr id="5" name="Footer Placeholder 4"/>
          <p:cNvSpPr>
            <a:spLocks noGrp="1"/>
          </p:cNvSpPr>
          <p:nvPr>
            <p:ph type="ftr" sz="quarter" idx="3"/>
          </p:nvPr>
        </p:nvSpPr>
        <p:spPr>
          <a:xfrm>
            <a:off x="1929210" y="4412457"/>
            <a:ext cx="5313133" cy="273844"/>
          </a:xfrm>
          <a:prstGeom prst="rect">
            <a:avLst/>
          </a:prstGeom>
        </p:spPr>
        <p:txBody>
          <a:bodyPr vert="horz" lIns="91440" tIns="45720" rIns="91440" bIns="45720" rtlCol="0" anchor="ctr"/>
          <a:lstStyle>
            <a:lvl1pPr algn="l">
              <a:defRPr sz="750" b="0" i="0">
                <a:solidFill>
                  <a:schemeClr val="tx1"/>
                </a:solidFill>
                <a:effectLst/>
                <a:latin typeface="+mn-lt"/>
              </a:defRPr>
            </a:lvl1pPr>
          </a:lstStyle>
          <a:p>
            <a:endParaRPr lang="en-AU"/>
          </a:p>
        </p:txBody>
      </p:sp>
      <p:sp>
        <p:nvSpPr>
          <p:cNvPr id="6" name="Slide Number Placeholder 5"/>
          <p:cNvSpPr>
            <a:spLocks noGrp="1"/>
          </p:cNvSpPr>
          <p:nvPr>
            <p:ph type="sldNum" sz="quarter" idx="4"/>
          </p:nvPr>
        </p:nvSpPr>
        <p:spPr>
          <a:xfrm>
            <a:off x="8213893" y="4412457"/>
            <a:ext cx="413375" cy="273844"/>
          </a:xfrm>
          <a:prstGeom prst="rect">
            <a:avLst/>
          </a:prstGeom>
        </p:spPr>
        <p:txBody>
          <a:bodyPr vert="horz" lIns="91440" tIns="45720" rIns="91440" bIns="45720" rtlCol="0" anchor="ctr"/>
          <a:lstStyle>
            <a:lvl1pPr algn="r">
              <a:defRPr sz="750" b="0" i="0">
                <a:solidFill>
                  <a:schemeClr val="tx1"/>
                </a:solidFill>
                <a:effectLst/>
                <a:latin typeface="+mn-lt"/>
              </a:defRPr>
            </a:lvl1pPr>
          </a:lstStyle>
          <a:p>
            <a:fld id="{95FE8E05-4DB4-4E2E-BD3D-1E5C9E7B28FA}" type="slidenum">
              <a:rPr lang="en-AU" smtClean="0"/>
              <a:t>‹#›</a:t>
            </a:fld>
            <a:endParaRPr lang="en-AU"/>
          </a:p>
        </p:txBody>
      </p:sp>
    </p:spTree>
    <p:extLst>
      <p:ext uri="{BB962C8B-B14F-4D97-AF65-F5344CB8AC3E}">
        <p14:creationId xmlns:p14="http://schemas.microsoft.com/office/powerpoint/2010/main" val="3079333354"/>
      </p:ext>
    </p:extLst>
  </p:cSld>
  <p:clrMap bg1="lt1" tx1="dk1" bg2="lt2" tx2="dk2" accent1="accent1" accent2="accent2" accent3="accent3" accent4="accent4" accent5="accent5" accent6="accent6" hlink="hlink" folHlink="folHlink"/>
  <p:sldLayoutIdLst>
    <p:sldLayoutId id="2147484107" r:id="rId1"/>
    <p:sldLayoutId id="2147484108" r:id="rId2"/>
    <p:sldLayoutId id="2147484109" r:id="rId3"/>
    <p:sldLayoutId id="2147484110" r:id="rId4"/>
    <p:sldLayoutId id="2147484111" r:id="rId5"/>
    <p:sldLayoutId id="2147484112" r:id="rId6"/>
    <p:sldLayoutId id="2147484113" r:id="rId7"/>
    <p:sldLayoutId id="2147484114" r:id="rId8"/>
    <p:sldLayoutId id="2147484115" r:id="rId9"/>
    <p:sldLayoutId id="2147484116" r:id="rId10"/>
    <p:sldLayoutId id="2147484117" r:id="rId11"/>
    <p:sldLayoutId id="2147484118" r:id="rId12"/>
    <p:sldLayoutId id="2147484119" r:id="rId13"/>
    <p:sldLayoutId id="2147484120" r:id="rId14"/>
    <p:sldLayoutId id="2147484121" r:id="rId15"/>
    <p:sldLayoutId id="2147484122" r:id="rId16"/>
    <p:sldLayoutId id="2147484123" r:id="rId17"/>
    <p:sldLayoutId id="2147484124" r:id="rId18"/>
    <p:sldLayoutId id="2147484125" r:id="rId19"/>
    <p:sldLayoutId id="2147484126" r:id="rId20"/>
    <p:sldLayoutId id="2147484127" r:id="rId21"/>
    <p:sldLayoutId id="2147484128" r:id="rId22"/>
  </p:sldLayoutIdLst>
  <p:txStyles>
    <p:titleStyle>
      <a:lvl1pPr algn="ctr" defTabSz="342900" rtl="0" eaLnBrk="1" latinLnBrk="0" hangingPunct="1">
        <a:spcBef>
          <a:spcPct val="0"/>
        </a:spcBef>
        <a:buNone/>
        <a:defRPr sz="3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1" latinLnBrk="0" hangingPunct="1">
        <a:spcBef>
          <a:spcPct val="20000"/>
        </a:spcBef>
        <a:spcAft>
          <a:spcPts val="450"/>
        </a:spcAft>
        <a:buClr>
          <a:schemeClr val="accent1">
            <a:lumMod val="75000"/>
          </a:schemeClr>
        </a:buClr>
        <a:buSzPct val="145000"/>
        <a:buFont typeface="Arial"/>
        <a:buChar char="•"/>
        <a:defRPr sz="1800" kern="1200" cap="none">
          <a:solidFill>
            <a:schemeClr val="tx1"/>
          </a:solidFill>
          <a:effectLst/>
          <a:latin typeface="+mn-lt"/>
          <a:ea typeface="+mn-ea"/>
          <a:cs typeface="+mn-cs"/>
        </a:defRPr>
      </a:lvl1pPr>
      <a:lvl2pPr marL="557213" indent="-214313" algn="l" defTabSz="342900" rtl="0" eaLnBrk="1" latinLnBrk="0" hangingPunct="1">
        <a:spcBef>
          <a:spcPct val="20000"/>
        </a:spcBef>
        <a:spcAft>
          <a:spcPts val="450"/>
        </a:spcAft>
        <a:buClr>
          <a:schemeClr val="accent1">
            <a:lumMod val="75000"/>
          </a:schemeClr>
        </a:buClr>
        <a:buSzPct val="145000"/>
        <a:buFont typeface="Arial"/>
        <a:buChar char="•"/>
        <a:defRPr sz="1500" kern="1200" cap="none">
          <a:solidFill>
            <a:schemeClr val="tx1"/>
          </a:solidFill>
          <a:effectLst/>
          <a:latin typeface="+mn-lt"/>
          <a:ea typeface="+mn-ea"/>
          <a:cs typeface="+mn-cs"/>
        </a:defRPr>
      </a:lvl2pPr>
      <a:lvl3pPr marL="900113" indent="-214313" algn="l" defTabSz="342900" rtl="0" eaLnBrk="1" latinLnBrk="0" hangingPunct="1">
        <a:spcBef>
          <a:spcPct val="20000"/>
        </a:spcBef>
        <a:spcAft>
          <a:spcPts val="450"/>
        </a:spcAft>
        <a:buClr>
          <a:schemeClr val="accent1">
            <a:lumMod val="75000"/>
          </a:schemeClr>
        </a:buClr>
        <a:buSzPct val="145000"/>
        <a:buFont typeface="Arial"/>
        <a:buChar char="•"/>
        <a:defRPr sz="1350" kern="1200" cap="none">
          <a:solidFill>
            <a:schemeClr val="tx1"/>
          </a:solidFill>
          <a:effectLst/>
          <a:latin typeface="+mn-lt"/>
          <a:ea typeface="+mn-ea"/>
          <a:cs typeface="+mn-cs"/>
        </a:defRPr>
      </a:lvl3pPr>
      <a:lvl4pPr marL="1157288" indent="-128588" algn="l" defTabSz="342900" rtl="0" eaLnBrk="1" latinLnBrk="0" hangingPunct="1">
        <a:spcBef>
          <a:spcPct val="20000"/>
        </a:spcBef>
        <a:spcAft>
          <a:spcPts val="450"/>
        </a:spcAft>
        <a:buClr>
          <a:schemeClr val="accent1">
            <a:lumMod val="75000"/>
          </a:schemeClr>
        </a:buClr>
        <a:buSzPct val="145000"/>
        <a:buFont typeface="Arial"/>
        <a:buChar char="•"/>
        <a:defRPr sz="1200" kern="1200" cap="none">
          <a:solidFill>
            <a:schemeClr val="tx1"/>
          </a:solidFill>
          <a:effectLst/>
          <a:latin typeface="+mn-lt"/>
          <a:ea typeface="+mn-ea"/>
          <a:cs typeface="+mn-cs"/>
        </a:defRPr>
      </a:lvl4pPr>
      <a:lvl5pPr marL="1500188" indent="-128588"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5pPr>
      <a:lvl6pPr marL="18859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6pPr>
      <a:lvl7pPr marL="22288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7pPr>
      <a:lvl8pPr marL="25717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8pPr>
      <a:lvl9pPr marL="29146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fitng.org/" TargetMode="External"/><Relationship Id="rId1" Type="http://schemas.openxmlformats.org/officeDocument/2006/relationships/slideLayout" Target="../slideLayouts/slideLayout56.xml"/><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6.xml"/></Relationships>
</file>

<file path=ppt/slides/_rels/slide6.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56.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2" Type="http://schemas.microsoft.com/office/2018/10/relationships/comments" Target="../comments/modernComment_115_C155FD79.xml"/><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2" Type="http://schemas.microsoft.com/office/2018/10/relationships/comments" Target="../comments/modernComment_117_AB364FAB.xml"/><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33A7E4C-3EB5-4E8A-A59D-6DB684722AA8}"/>
              </a:ext>
            </a:extLst>
          </p:cNvPr>
          <p:cNvSpPr>
            <a:spLocks noGrp="1"/>
          </p:cNvSpPr>
          <p:nvPr>
            <p:ph type="sldNum" idx="12"/>
          </p:nvPr>
        </p:nvSpPr>
        <p:spPr/>
        <p:txBody>
          <a:bodyPr/>
          <a:lstStyle/>
          <a:p>
            <a:pPr algn="r"/>
            <a:fld id="{00000000-1234-1234-1234-123412341234}" type="slidenum">
              <a:rPr lang="en" sz="1300" b="1" smtClean="0">
                <a:solidFill>
                  <a:srgbClr val="021028"/>
                </a:solidFill>
                <a:latin typeface="Open Sans"/>
                <a:ea typeface="Open Sans"/>
                <a:cs typeface="Open Sans"/>
                <a:sym typeface="Open Sans"/>
              </a:rPr>
              <a:pPr algn="r"/>
              <a:t>1</a:t>
            </a:fld>
            <a:endParaRPr lang="en" sz="1300" b="1">
              <a:solidFill>
                <a:srgbClr val="021028"/>
              </a:solidFill>
              <a:latin typeface="Open Sans"/>
              <a:ea typeface="Open Sans"/>
              <a:cs typeface="Open Sans"/>
              <a:sym typeface="Open Sans"/>
            </a:endParaRPr>
          </a:p>
        </p:txBody>
      </p:sp>
      <p:sp>
        <p:nvSpPr>
          <p:cNvPr id="2" name="TextBox 1">
            <a:extLst>
              <a:ext uri="{FF2B5EF4-FFF2-40B4-BE49-F238E27FC236}">
                <a16:creationId xmlns:a16="http://schemas.microsoft.com/office/drawing/2014/main" id="{5E9E7EDE-DBDC-0C25-E40E-954EA5EA5C03}"/>
              </a:ext>
            </a:extLst>
          </p:cNvPr>
          <p:cNvSpPr txBox="1"/>
          <p:nvPr/>
        </p:nvSpPr>
        <p:spPr>
          <a:xfrm>
            <a:off x="1495599" y="1993743"/>
            <a:ext cx="5067098" cy="954107"/>
          </a:xfrm>
          <a:prstGeom prst="rect">
            <a:avLst/>
          </a:prstGeom>
          <a:noFill/>
        </p:spPr>
        <p:txBody>
          <a:bodyPr wrap="square" rtlCol="0">
            <a:spAutoFit/>
          </a:bodyPr>
          <a:lstStyle/>
          <a:p>
            <a:pPr defTabSz="342900">
              <a:spcBef>
                <a:spcPct val="0"/>
              </a:spcBef>
              <a:buClr>
                <a:srgbClr val="000000"/>
              </a:buClr>
            </a:pPr>
            <a:r>
              <a:rPr lang="en" sz="2800" b="1" kern="1200" dirty="0">
                <a:ln w="3175" cmpd="sng">
                  <a:noFill/>
                </a:ln>
                <a:solidFill>
                  <a:schemeClr val="tx1">
                    <a:lumMod val="75000"/>
                    <a:lumOff val="25000"/>
                  </a:schemeClr>
                </a:solidFill>
                <a:latin typeface="Arial" panose="020B0604020202020204" pitchFamily="34" charset="0"/>
                <a:ea typeface="+mj-ea"/>
                <a:cs typeface="Arial" panose="020B0604020202020204" pitchFamily="34" charset="0"/>
              </a:rPr>
              <a:t>SPONSOR </a:t>
            </a:r>
            <a:r>
              <a:rPr lang="en-US" sz="2800" b="1" kern="1200" dirty="0">
                <a:ln w="3175" cmpd="sng">
                  <a:noFill/>
                </a:ln>
                <a:solidFill>
                  <a:schemeClr val="tx1">
                    <a:lumMod val="75000"/>
                    <a:lumOff val="25000"/>
                  </a:schemeClr>
                </a:solidFill>
                <a:latin typeface="Arial" panose="020B0604020202020204" pitchFamily="34" charset="0"/>
                <a:ea typeface="+mj-ea"/>
                <a:cs typeface="Arial" panose="020B0604020202020204" pitchFamily="34" charset="0"/>
              </a:rPr>
              <a:t>&amp; EXHIBITOR</a:t>
            </a:r>
            <a:r>
              <a:rPr lang="en" sz="2800" b="1" kern="1200" dirty="0">
                <a:ln w="3175" cmpd="sng">
                  <a:noFill/>
                </a:ln>
                <a:solidFill>
                  <a:schemeClr val="tx1">
                    <a:lumMod val="75000"/>
                    <a:lumOff val="25000"/>
                  </a:schemeClr>
                </a:solidFill>
                <a:latin typeface="Arial" panose="020B0604020202020204" pitchFamily="34" charset="0"/>
                <a:ea typeface="+mj-ea"/>
                <a:cs typeface="Arial" panose="020B0604020202020204" pitchFamily="34" charset="0"/>
              </a:rPr>
              <a:t> </a:t>
            </a:r>
          </a:p>
          <a:p>
            <a:pPr defTabSz="342900">
              <a:spcBef>
                <a:spcPct val="0"/>
              </a:spcBef>
              <a:buClr>
                <a:srgbClr val="000000"/>
              </a:buClr>
            </a:pPr>
            <a:r>
              <a:rPr lang="en" sz="2800" b="1" kern="1200" dirty="0">
                <a:ln w="3175" cmpd="sng">
                  <a:noFill/>
                </a:ln>
                <a:solidFill>
                  <a:schemeClr val="tx1">
                    <a:lumMod val="75000"/>
                    <a:lumOff val="25000"/>
                  </a:schemeClr>
                </a:solidFill>
                <a:latin typeface="Arial" panose="020B0604020202020204" pitchFamily="34" charset="0"/>
                <a:ea typeface="+mj-ea"/>
                <a:cs typeface="Arial" panose="020B0604020202020204" pitchFamily="34" charset="0"/>
              </a:rPr>
              <a:t>OPPORTUNITIES</a:t>
            </a:r>
            <a:endParaRPr lang="en-US" sz="2800" b="1" kern="1200" dirty="0">
              <a:ln w="3175" cmpd="sng">
                <a:noFill/>
              </a:ln>
              <a:solidFill>
                <a:schemeClr val="tx1">
                  <a:lumMod val="75000"/>
                  <a:lumOff val="25000"/>
                </a:schemeClr>
              </a:solidFill>
              <a:latin typeface="Arial" panose="020B0604020202020204" pitchFamily="34" charset="0"/>
              <a:ea typeface="+mj-ea"/>
              <a:cs typeface="Arial" panose="020B0604020202020204" pitchFamily="34" charset="0"/>
            </a:endParaRPr>
          </a:p>
        </p:txBody>
      </p:sp>
      <p:sp>
        <p:nvSpPr>
          <p:cNvPr id="3" name="Shape 103">
            <a:extLst>
              <a:ext uri="{FF2B5EF4-FFF2-40B4-BE49-F238E27FC236}">
                <a16:creationId xmlns:a16="http://schemas.microsoft.com/office/drawing/2014/main" id="{AD63C2DA-E4FB-7EB2-4814-F2AA4EAEC3D1}"/>
              </a:ext>
            </a:extLst>
          </p:cNvPr>
          <p:cNvSpPr txBox="1">
            <a:spLocks/>
          </p:cNvSpPr>
          <p:nvPr/>
        </p:nvSpPr>
        <p:spPr>
          <a:xfrm>
            <a:off x="1540364" y="3823930"/>
            <a:ext cx="3857554" cy="169944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eaLnBrk="1" hangingPunct="1">
              <a:lnSpc>
                <a:spcPct val="80000"/>
              </a:lnSpc>
              <a:spcBef>
                <a:spcPts val="0"/>
              </a:spcBef>
              <a:spcAft>
                <a:spcPts val="0"/>
              </a:spcAft>
              <a:buClr>
                <a:schemeClr val="accent3"/>
              </a:buClr>
              <a:buSzPts val="3200"/>
              <a:buFont typeface="Kulim Park"/>
              <a:buNone/>
              <a:defRPr sz="3200" b="1" i="0" u="none" strike="noStrike" cap="none">
                <a:solidFill>
                  <a:schemeClr val="accent3"/>
                </a:solidFill>
                <a:latin typeface="Kulim Park"/>
                <a:ea typeface="Kulim Park"/>
                <a:cs typeface="Kulim Park"/>
                <a:sym typeface="Kulim Park"/>
              </a:defRPr>
            </a:lvl1pPr>
            <a:lvl2pPr marR="0" lvl="1" algn="l" rtl="0" eaLnBrk="1" hangingPunct="1">
              <a:lnSpc>
                <a:spcPct val="80000"/>
              </a:lnSpc>
              <a:spcBef>
                <a:spcPts val="0"/>
              </a:spcBef>
              <a:spcAft>
                <a:spcPts val="0"/>
              </a:spcAft>
              <a:buClr>
                <a:schemeClr val="accent3"/>
              </a:buClr>
              <a:buSzPts val="3200"/>
              <a:buFont typeface="Kulim Park"/>
              <a:buNone/>
              <a:defRPr sz="3200" b="1" i="0" u="none" strike="noStrike" cap="none">
                <a:solidFill>
                  <a:schemeClr val="accent3"/>
                </a:solidFill>
                <a:latin typeface="Kulim Park"/>
                <a:ea typeface="Kulim Park"/>
                <a:cs typeface="Kulim Park"/>
                <a:sym typeface="Kulim Park"/>
              </a:defRPr>
            </a:lvl2pPr>
            <a:lvl3pPr marR="0" lvl="2" algn="l" rtl="0" eaLnBrk="1" hangingPunct="1">
              <a:lnSpc>
                <a:spcPct val="80000"/>
              </a:lnSpc>
              <a:spcBef>
                <a:spcPts val="0"/>
              </a:spcBef>
              <a:spcAft>
                <a:spcPts val="0"/>
              </a:spcAft>
              <a:buClr>
                <a:schemeClr val="accent3"/>
              </a:buClr>
              <a:buSzPts val="3200"/>
              <a:buFont typeface="Kulim Park"/>
              <a:buNone/>
              <a:defRPr sz="3200" b="1" i="0" u="none" strike="noStrike" cap="none">
                <a:solidFill>
                  <a:schemeClr val="accent3"/>
                </a:solidFill>
                <a:latin typeface="Kulim Park"/>
                <a:ea typeface="Kulim Park"/>
                <a:cs typeface="Kulim Park"/>
                <a:sym typeface="Kulim Park"/>
              </a:defRPr>
            </a:lvl3pPr>
            <a:lvl4pPr marR="0" lvl="3" algn="l" rtl="0" eaLnBrk="1" hangingPunct="1">
              <a:lnSpc>
                <a:spcPct val="80000"/>
              </a:lnSpc>
              <a:spcBef>
                <a:spcPts val="0"/>
              </a:spcBef>
              <a:spcAft>
                <a:spcPts val="0"/>
              </a:spcAft>
              <a:buClr>
                <a:schemeClr val="accent3"/>
              </a:buClr>
              <a:buSzPts val="3200"/>
              <a:buFont typeface="Kulim Park"/>
              <a:buNone/>
              <a:defRPr sz="3200" b="1" i="0" u="none" strike="noStrike" cap="none">
                <a:solidFill>
                  <a:schemeClr val="accent3"/>
                </a:solidFill>
                <a:latin typeface="Kulim Park"/>
                <a:ea typeface="Kulim Park"/>
                <a:cs typeface="Kulim Park"/>
                <a:sym typeface="Kulim Park"/>
              </a:defRPr>
            </a:lvl4pPr>
            <a:lvl5pPr marR="0" lvl="4" algn="l" rtl="0" eaLnBrk="1" hangingPunct="1">
              <a:lnSpc>
                <a:spcPct val="80000"/>
              </a:lnSpc>
              <a:spcBef>
                <a:spcPts val="0"/>
              </a:spcBef>
              <a:spcAft>
                <a:spcPts val="0"/>
              </a:spcAft>
              <a:buClr>
                <a:schemeClr val="accent3"/>
              </a:buClr>
              <a:buSzPts val="3200"/>
              <a:buFont typeface="Kulim Park"/>
              <a:buNone/>
              <a:defRPr sz="3200" b="1" i="0" u="none" strike="noStrike" cap="none">
                <a:solidFill>
                  <a:schemeClr val="accent3"/>
                </a:solidFill>
                <a:latin typeface="Kulim Park"/>
                <a:ea typeface="Kulim Park"/>
                <a:cs typeface="Kulim Park"/>
                <a:sym typeface="Kulim Park"/>
              </a:defRPr>
            </a:lvl5pPr>
            <a:lvl6pPr marR="0" lvl="5" algn="l" rtl="0" eaLnBrk="1" hangingPunct="1">
              <a:lnSpc>
                <a:spcPct val="80000"/>
              </a:lnSpc>
              <a:spcBef>
                <a:spcPts val="0"/>
              </a:spcBef>
              <a:spcAft>
                <a:spcPts val="0"/>
              </a:spcAft>
              <a:buClr>
                <a:schemeClr val="accent3"/>
              </a:buClr>
              <a:buSzPts val="3200"/>
              <a:buFont typeface="Kulim Park"/>
              <a:buNone/>
              <a:defRPr sz="3200" b="1" i="0" u="none" strike="noStrike" cap="none">
                <a:solidFill>
                  <a:schemeClr val="accent3"/>
                </a:solidFill>
                <a:latin typeface="Kulim Park"/>
                <a:ea typeface="Kulim Park"/>
                <a:cs typeface="Kulim Park"/>
                <a:sym typeface="Kulim Park"/>
              </a:defRPr>
            </a:lvl6pPr>
            <a:lvl7pPr marR="0" lvl="6" algn="l" rtl="0" eaLnBrk="1" hangingPunct="1">
              <a:lnSpc>
                <a:spcPct val="80000"/>
              </a:lnSpc>
              <a:spcBef>
                <a:spcPts val="0"/>
              </a:spcBef>
              <a:spcAft>
                <a:spcPts val="0"/>
              </a:spcAft>
              <a:buClr>
                <a:schemeClr val="accent3"/>
              </a:buClr>
              <a:buSzPts val="3200"/>
              <a:buFont typeface="Kulim Park"/>
              <a:buNone/>
              <a:defRPr sz="3200" b="1" i="0" u="none" strike="noStrike" cap="none">
                <a:solidFill>
                  <a:schemeClr val="accent3"/>
                </a:solidFill>
                <a:latin typeface="Kulim Park"/>
                <a:ea typeface="Kulim Park"/>
                <a:cs typeface="Kulim Park"/>
                <a:sym typeface="Kulim Park"/>
              </a:defRPr>
            </a:lvl7pPr>
            <a:lvl8pPr marR="0" lvl="7" algn="l" rtl="0" eaLnBrk="1" hangingPunct="1">
              <a:lnSpc>
                <a:spcPct val="80000"/>
              </a:lnSpc>
              <a:spcBef>
                <a:spcPts val="0"/>
              </a:spcBef>
              <a:spcAft>
                <a:spcPts val="0"/>
              </a:spcAft>
              <a:buClr>
                <a:schemeClr val="accent3"/>
              </a:buClr>
              <a:buSzPts val="3200"/>
              <a:buFont typeface="Kulim Park"/>
              <a:buNone/>
              <a:defRPr sz="3200" b="1" i="0" u="none" strike="noStrike" cap="none">
                <a:solidFill>
                  <a:schemeClr val="accent3"/>
                </a:solidFill>
                <a:latin typeface="Kulim Park"/>
                <a:ea typeface="Kulim Park"/>
                <a:cs typeface="Kulim Park"/>
                <a:sym typeface="Kulim Park"/>
              </a:defRPr>
            </a:lvl8pPr>
            <a:lvl9pPr marR="0" lvl="8" algn="l" rtl="0" eaLnBrk="1" hangingPunct="1">
              <a:lnSpc>
                <a:spcPct val="80000"/>
              </a:lnSpc>
              <a:spcBef>
                <a:spcPts val="0"/>
              </a:spcBef>
              <a:spcAft>
                <a:spcPts val="0"/>
              </a:spcAft>
              <a:buClr>
                <a:schemeClr val="accent3"/>
              </a:buClr>
              <a:buSzPts val="3200"/>
              <a:buFont typeface="Kulim Park"/>
              <a:buNone/>
              <a:defRPr sz="3200" b="1" i="0" u="none" strike="noStrike" cap="none">
                <a:solidFill>
                  <a:schemeClr val="accent3"/>
                </a:solidFill>
                <a:latin typeface="Kulim Park"/>
                <a:ea typeface="Kulim Park"/>
                <a:cs typeface="Kulim Park"/>
                <a:sym typeface="Kulim Park"/>
              </a:defRPr>
            </a:lvl9pPr>
          </a:lstStyle>
          <a:p>
            <a:pPr defTabSz="685800">
              <a:lnSpc>
                <a:spcPct val="150000"/>
              </a:lnSpc>
              <a:buClr>
                <a:srgbClr val="0B6AB1"/>
              </a:buClr>
            </a:pPr>
            <a:br>
              <a:rPr lang="en-CA" sz="1600" dirty="0">
                <a:solidFill>
                  <a:schemeClr val="tx1">
                    <a:lumMod val="65000"/>
                    <a:lumOff val="35000"/>
                  </a:schemeClr>
                </a:solidFill>
                <a:latin typeface="Arial" panose="020B0604020202020204" pitchFamily="34" charset="0"/>
                <a:cs typeface="Arial" panose="020B0604020202020204" pitchFamily="34" charset="0"/>
              </a:rPr>
            </a:br>
            <a:r>
              <a:rPr lang="en-CA" sz="1600" dirty="0">
                <a:solidFill>
                  <a:schemeClr val="tx1">
                    <a:lumMod val="65000"/>
                    <a:lumOff val="35000"/>
                  </a:schemeClr>
                </a:solidFill>
                <a:latin typeface="Arial" panose="020B0604020202020204" pitchFamily="34" charset="0"/>
                <a:cs typeface="Arial" panose="020B0604020202020204" pitchFamily="34" charset="0"/>
              </a:rPr>
              <a:t>September 25-26, 2024</a:t>
            </a:r>
          </a:p>
          <a:p>
            <a:pPr defTabSz="685800">
              <a:lnSpc>
                <a:spcPct val="150000"/>
              </a:lnSpc>
              <a:buClr>
                <a:srgbClr val="0B6AB1"/>
              </a:buClr>
            </a:pPr>
            <a:r>
              <a:rPr lang="en-CA" sz="1600" dirty="0">
                <a:solidFill>
                  <a:schemeClr val="tx1">
                    <a:lumMod val="65000"/>
                    <a:lumOff val="35000"/>
                  </a:schemeClr>
                </a:solidFill>
                <a:latin typeface="Arial" panose="020B0604020202020204" pitchFamily="34" charset="0"/>
                <a:cs typeface="Arial" panose="020B0604020202020204" pitchFamily="34" charset="0"/>
              </a:rPr>
              <a:t>The Royal Sonesta Harbour Court</a:t>
            </a:r>
          </a:p>
          <a:p>
            <a:pPr defTabSz="685800">
              <a:lnSpc>
                <a:spcPct val="150000"/>
              </a:lnSpc>
              <a:buClr>
                <a:srgbClr val="0B6AB1"/>
              </a:buClr>
            </a:pPr>
            <a:r>
              <a:rPr lang="en-CA" sz="1600" dirty="0">
                <a:solidFill>
                  <a:schemeClr val="tx1">
                    <a:lumMod val="65000"/>
                    <a:lumOff val="35000"/>
                  </a:schemeClr>
                </a:solidFill>
                <a:latin typeface="Arial" panose="020B0604020202020204" pitchFamily="34" charset="0"/>
                <a:cs typeface="Arial" panose="020B0604020202020204" pitchFamily="34" charset="0"/>
              </a:rPr>
              <a:t>Baltimore, Maryland</a:t>
            </a:r>
            <a:br>
              <a:rPr lang="en-CA" sz="1600" dirty="0">
                <a:solidFill>
                  <a:schemeClr val="tx1">
                    <a:lumMod val="65000"/>
                    <a:lumOff val="35000"/>
                  </a:schemeClr>
                </a:solidFill>
                <a:latin typeface="Arial" panose="020B0604020202020204" pitchFamily="34" charset="0"/>
                <a:cs typeface="Arial" panose="020B0604020202020204" pitchFamily="34" charset="0"/>
              </a:rPr>
            </a:br>
            <a:r>
              <a:rPr lang="en-CA" sz="1600" dirty="0">
                <a:solidFill>
                  <a:schemeClr val="tx1">
                    <a:lumMod val="65000"/>
                    <a:lumOff val="35000"/>
                  </a:schemeClr>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www.fitng.org</a:t>
            </a:r>
            <a:br>
              <a:rPr lang="en-CA" sz="2400" dirty="0">
                <a:solidFill>
                  <a:srgbClr val="1373BF"/>
                </a:solidFill>
                <a:latin typeface="Corbel" panose="020B0503020204020204" pitchFamily="34" charset="0"/>
                <a:cs typeface="Calibri" panose="020F0502020204030204" pitchFamily="34" charset="0"/>
              </a:rPr>
            </a:br>
            <a:br>
              <a:rPr lang="en-CA" sz="2400" b="0" dirty="0">
                <a:solidFill>
                  <a:srgbClr val="48BCED"/>
                </a:solidFill>
                <a:latin typeface="Avenir" pitchFamily="50" charset="0"/>
                <a:cs typeface="Calibri" panose="020F0502020204030204" pitchFamily="34" charset="0"/>
              </a:rPr>
            </a:br>
            <a:br>
              <a:rPr lang="en-CA" sz="2800" dirty="0">
                <a:solidFill>
                  <a:srgbClr val="122431"/>
                </a:solidFill>
                <a:latin typeface="Calibri" panose="020F0502020204030204" pitchFamily="34" charset="0"/>
                <a:cs typeface="Calibri" panose="020F0502020204030204" pitchFamily="34" charset="0"/>
              </a:rPr>
            </a:br>
            <a:endParaRPr lang="en" sz="1200" dirty="0">
              <a:solidFill>
                <a:srgbClr val="122431"/>
              </a:solidFill>
              <a:latin typeface="Calibri" panose="020F0502020204030204" pitchFamily="34" charset="0"/>
              <a:cs typeface="Calibri" panose="020F0502020204030204" pitchFamily="34" charset="0"/>
            </a:endParaRPr>
          </a:p>
        </p:txBody>
      </p:sp>
      <p:pic>
        <p:nvPicPr>
          <p:cNvPr id="5" name="Picture 4" descr="A city skyline with boats on water&#10;&#10;Description automatically generated with medium confidence">
            <a:extLst>
              <a:ext uri="{FF2B5EF4-FFF2-40B4-BE49-F238E27FC236}">
                <a16:creationId xmlns:a16="http://schemas.microsoft.com/office/drawing/2014/main" id="{DC31E921-9634-03D2-BE89-62CCCAF02164}"/>
              </a:ext>
            </a:extLst>
          </p:cNvPr>
          <p:cNvPicPr>
            <a:picLocks noChangeAspect="1"/>
          </p:cNvPicPr>
          <p:nvPr/>
        </p:nvPicPr>
        <p:blipFill>
          <a:blip r:embed="rId3"/>
          <a:stretch>
            <a:fillRect/>
          </a:stretch>
        </p:blipFill>
        <p:spPr>
          <a:xfrm>
            <a:off x="6083737" y="1522168"/>
            <a:ext cx="2754311" cy="2063075"/>
          </a:xfrm>
          <a:prstGeom prst="rect">
            <a:avLst/>
          </a:prstGeom>
        </p:spPr>
      </p:pic>
      <p:pic>
        <p:nvPicPr>
          <p:cNvPr id="7" name="Picture 6" descr="A city with boats and buildings&#10;&#10;Description automatically generated with medium confidence">
            <a:extLst>
              <a:ext uri="{FF2B5EF4-FFF2-40B4-BE49-F238E27FC236}">
                <a16:creationId xmlns:a16="http://schemas.microsoft.com/office/drawing/2014/main" id="{B26E006C-51EB-2853-0C1F-24E8035CB67B}"/>
              </a:ext>
            </a:extLst>
          </p:cNvPr>
          <p:cNvPicPr>
            <a:picLocks noChangeAspect="1"/>
          </p:cNvPicPr>
          <p:nvPr/>
        </p:nvPicPr>
        <p:blipFill>
          <a:blip r:embed="rId4"/>
          <a:stretch>
            <a:fillRect/>
          </a:stretch>
        </p:blipFill>
        <p:spPr>
          <a:xfrm>
            <a:off x="5059345" y="3286647"/>
            <a:ext cx="3006704" cy="1699442"/>
          </a:xfrm>
          <a:prstGeom prst="rect">
            <a:avLst/>
          </a:prstGeom>
        </p:spPr>
      </p:pic>
      <p:pic>
        <p:nvPicPr>
          <p:cNvPr id="8" name="Picture 7" descr="A tall white tower with a statue on top of it&#10;&#10;Description automatically generated">
            <a:extLst>
              <a:ext uri="{FF2B5EF4-FFF2-40B4-BE49-F238E27FC236}">
                <a16:creationId xmlns:a16="http://schemas.microsoft.com/office/drawing/2014/main" id="{6F1B5727-DBC4-A434-FD71-09D9CE68C794}"/>
              </a:ext>
            </a:extLst>
          </p:cNvPr>
          <p:cNvPicPr>
            <a:picLocks noChangeAspect="1"/>
          </p:cNvPicPr>
          <p:nvPr/>
        </p:nvPicPr>
        <p:blipFill>
          <a:blip r:embed="rId5"/>
          <a:stretch>
            <a:fillRect/>
          </a:stretch>
        </p:blipFill>
        <p:spPr>
          <a:xfrm>
            <a:off x="5059345" y="157412"/>
            <a:ext cx="3183690" cy="1497535"/>
          </a:xfrm>
          <a:prstGeom prst="rect">
            <a:avLst/>
          </a:prstGeom>
        </p:spPr>
      </p:pic>
    </p:spTree>
    <p:extLst>
      <p:ext uri="{BB962C8B-B14F-4D97-AF65-F5344CB8AC3E}">
        <p14:creationId xmlns:p14="http://schemas.microsoft.com/office/powerpoint/2010/main" val="25740510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13DD3EC-17DE-4396-8753-0971C070C786}"/>
              </a:ext>
            </a:extLst>
          </p:cNvPr>
          <p:cNvSpPr>
            <a:spLocks noGrp="1"/>
          </p:cNvSpPr>
          <p:nvPr>
            <p:ph type="ctrTitle"/>
          </p:nvPr>
        </p:nvSpPr>
        <p:spPr>
          <a:xfrm>
            <a:off x="356911" y="1099267"/>
            <a:ext cx="5026200" cy="1050900"/>
          </a:xfrm>
        </p:spPr>
        <p:txBody>
          <a:bodyPr/>
          <a:lstStyle/>
          <a:p>
            <a:pPr algn="l"/>
            <a:r>
              <a:rPr lang="en" sz="4500">
                <a:solidFill>
                  <a:schemeClr val="bg1"/>
                </a:solidFill>
                <a:latin typeface="Avenir"/>
                <a:cs typeface="Calibri"/>
              </a:rPr>
              <a:t>HOW TO BECOME A </a:t>
            </a:r>
            <a:r>
              <a:rPr lang="en" sz="4500">
                <a:solidFill>
                  <a:srgbClr val="FF981F"/>
                </a:solidFill>
                <a:latin typeface="Avenir"/>
                <a:cs typeface="Calibri"/>
              </a:rPr>
              <a:t>SPONSOR</a:t>
            </a:r>
            <a:r>
              <a:rPr lang="en" sz="4500">
                <a:solidFill>
                  <a:srgbClr val="D5CD65"/>
                </a:solidFill>
                <a:latin typeface="Avenir"/>
                <a:cs typeface="Calibri"/>
              </a:rPr>
              <a:t> </a:t>
            </a:r>
            <a:br>
              <a:rPr lang="en" sz="4500">
                <a:solidFill>
                  <a:srgbClr val="D5CD65"/>
                </a:solidFill>
                <a:latin typeface="Avenir" pitchFamily="50" charset="0"/>
                <a:cs typeface="Calibri" panose="020F0502020204030204" pitchFamily="34" charset="0"/>
              </a:rPr>
            </a:br>
            <a:endParaRPr lang="en-AU"/>
          </a:p>
        </p:txBody>
      </p:sp>
      <p:sp>
        <p:nvSpPr>
          <p:cNvPr id="2" name="Slide Number Placeholder 1">
            <a:extLst>
              <a:ext uri="{FF2B5EF4-FFF2-40B4-BE49-F238E27FC236}">
                <a16:creationId xmlns:a16="http://schemas.microsoft.com/office/drawing/2014/main" id="{5C9B3A0B-0E63-4917-9742-0BEEF8443845}"/>
              </a:ext>
            </a:extLst>
          </p:cNvPr>
          <p:cNvSpPr>
            <a:spLocks noGrp="1"/>
          </p:cNvSpPr>
          <p:nvPr>
            <p:ph type="sldNum" idx="4294967295"/>
          </p:nvPr>
        </p:nvSpPr>
        <p:spPr>
          <a:xfrm>
            <a:off x="8594725" y="4673600"/>
            <a:ext cx="549275" cy="393700"/>
          </a:xfrm>
          <a:prstGeom prst="rect">
            <a:avLst/>
          </a:prstGeom>
        </p:spPr>
        <p:txBody>
          <a:bodyPr/>
          <a:lstStyle/>
          <a:p>
            <a:pPr defTabSz="685800">
              <a:buClr>
                <a:srgbClr val="000000"/>
              </a:buClr>
            </a:pPr>
            <a:fld id="{00000000-1234-1234-1234-123412341234}" type="slidenum">
              <a:rPr lang="en">
                <a:solidFill>
                  <a:srgbClr val="021028"/>
                </a:solidFill>
                <a:latin typeface="Open Sans"/>
                <a:ea typeface="Open Sans"/>
                <a:cs typeface="Open Sans"/>
                <a:sym typeface="Open Sans"/>
              </a:rPr>
              <a:pPr defTabSz="685800">
                <a:buClr>
                  <a:srgbClr val="000000"/>
                </a:buClr>
              </a:pPr>
              <a:t>10</a:t>
            </a:fld>
            <a:endParaRPr lang="en">
              <a:solidFill>
                <a:srgbClr val="021028"/>
              </a:solidFill>
              <a:latin typeface="Open Sans"/>
              <a:ea typeface="Open Sans"/>
              <a:cs typeface="Open Sans"/>
              <a:sym typeface="Open Sans"/>
            </a:endParaRPr>
          </a:p>
        </p:txBody>
      </p:sp>
      <p:sp>
        <p:nvSpPr>
          <p:cNvPr id="6" name="TextBox 5">
            <a:extLst>
              <a:ext uri="{FF2B5EF4-FFF2-40B4-BE49-F238E27FC236}">
                <a16:creationId xmlns:a16="http://schemas.microsoft.com/office/drawing/2014/main" id="{3F85F783-386F-4116-A0B4-E5B322074035}"/>
              </a:ext>
            </a:extLst>
          </p:cNvPr>
          <p:cNvSpPr txBox="1"/>
          <p:nvPr/>
        </p:nvSpPr>
        <p:spPr>
          <a:xfrm>
            <a:off x="247650" y="1440671"/>
            <a:ext cx="4217670" cy="1044581"/>
          </a:xfrm>
          <a:prstGeom prst="rect">
            <a:avLst/>
          </a:prstGeom>
          <a:noFill/>
        </p:spPr>
        <p:txBody>
          <a:bodyPr wrap="square" rtlCol="0">
            <a:spAutoFit/>
          </a:bodyPr>
          <a:lstStyle/>
          <a:p>
            <a:pPr algn="ctr" defTabSz="685800"/>
            <a:endParaRPr lang="en-CA" sz="1800" dirty="0">
              <a:solidFill>
                <a:srgbClr val="666666"/>
              </a:solidFill>
            </a:endParaRPr>
          </a:p>
          <a:p>
            <a:pPr defTabSz="685800"/>
            <a:r>
              <a:rPr lang="en-CA" sz="1800" dirty="0">
                <a:solidFill>
                  <a:srgbClr val="FFFFFF"/>
                </a:solidFill>
                <a:latin typeface="Calibri" panose="020F0502020204030204" pitchFamily="34" charset="0"/>
                <a:cs typeface="Calibri" panose="020F0502020204030204" pitchFamily="34" charset="0"/>
              </a:rPr>
              <a:t>Should you wish to discuss sponsor opportunities with FIT’NG, please contact:</a:t>
            </a:r>
            <a:endParaRPr lang="en-CA" sz="1050" i="1" dirty="0">
              <a:solidFill>
                <a:srgbClr val="FFFFFF"/>
              </a:solidFill>
            </a:endParaRPr>
          </a:p>
          <a:p>
            <a:pPr algn="ctr" defTabSz="685800"/>
            <a:endParaRPr lang="en-CA" sz="788" i="1" dirty="0">
              <a:solidFill>
                <a:srgbClr val="666666"/>
              </a:solidFill>
            </a:endParaRPr>
          </a:p>
        </p:txBody>
      </p:sp>
      <p:sp>
        <p:nvSpPr>
          <p:cNvPr id="7" name="TextBox 6">
            <a:extLst>
              <a:ext uri="{FF2B5EF4-FFF2-40B4-BE49-F238E27FC236}">
                <a16:creationId xmlns:a16="http://schemas.microsoft.com/office/drawing/2014/main" id="{921F2B74-9ACA-4861-BFE1-41764A45D8F3}"/>
              </a:ext>
            </a:extLst>
          </p:cNvPr>
          <p:cNvSpPr txBox="1"/>
          <p:nvPr/>
        </p:nvSpPr>
        <p:spPr>
          <a:xfrm>
            <a:off x="4572000" y="1440671"/>
            <a:ext cx="2294793" cy="923330"/>
          </a:xfrm>
          <a:prstGeom prst="rect">
            <a:avLst/>
          </a:prstGeom>
          <a:noFill/>
        </p:spPr>
        <p:txBody>
          <a:bodyPr wrap="square" lIns="68580" tIns="34290" rIns="68580" bIns="34290" rtlCol="0" anchor="t">
            <a:spAutoFit/>
          </a:bodyPr>
          <a:lstStyle/>
          <a:p>
            <a:pPr defTabSz="685800"/>
            <a:r>
              <a:rPr lang="en-CA" sz="1500" dirty="0">
                <a:solidFill>
                  <a:srgbClr val="FF981F"/>
                </a:solidFill>
                <a:latin typeface="Calibri"/>
                <a:cs typeface="Calibri"/>
              </a:rPr>
              <a:t>Tori Lunden</a:t>
            </a:r>
            <a:endParaRPr lang="en-CA" sz="1500" dirty="0">
              <a:solidFill>
                <a:srgbClr val="FF981F"/>
              </a:solidFill>
              <a:latin typeface="Calibri" panose="020F0502020204030204" pitchFamily="34" charset="0"/>
              <a:cs typeface="Calibri" panose="020F0502020204030204" pitchFamily="34" charset="0"/>
            </a:endParaRPr>
          </a:p>
          <a:p>
            <a:pPr defTabSz="685800"/>
            <a:r>
              <a:rPr lang="en-CA" sz="1350" dirty="0">
                <a:solidFill>
                  <a:srgbClr val="FFFFFF"/>
                </a:solidFill>
                <a:latin typeface="Calibri" panose="020F0502020204030204" pitchFamily="34" charset="0"/>
                <a:cs typeface="Calibri" panose="020F0502020204030204" pitchFamily="34" charset="0"/>
              </a:rPr>
              <a:t>FIT’NG Secretariate </a:t>
            </a:r>
          </a:p>
          <a:p>
            <a:pPr defTabSz="685800"/>
            <a:r>
              <a:rPr lang="en-CA" sz="1350" dirty="0">
                <a:solidFill>
                  <a:srgbClr val="FFFFFF"/>
                </a:solidFill>
                <a:latin typeface="Calibri" panose="020F0502020204030204" pitchFamily="34" charset="0"/>
                <a:cs typeface="Calibri" panose="020F0502020204030204" pitchFamily="34" charset="0"/>
              </a:rPr>
              <a:t>Podium Conference and Event Specialists</a:t>
            </a:r>
          </a:p>
        </p:txBody>
      </p:sp>
      <p:sp>
        <p:nvSpPr>
          <p:cNvPr id="8" name="TextBox 7">
            <a:extLst>
              <a:ext uri="{FF2B5EF4-FFF2-40B4-BE49-F238E27FC236}">
                <a16:creationId xmlns:a16="http://schemas.microsoft.com/office/drawing/2014/main" id="{724AF2FE-41F8-4BCE-A57D-6E5272CE55DC}"/>
              </a:ext>
            </a:extLst>
          </p:cNvPr>
          <p:cNvSpPr txBox="1"/>
          <p:nvPr/>
        </p:nvSpPr>
        <p:spPr>
          <a:xfrm>
            <a:off x="4572000" y="2416478"/>
            <a:ext cx="3699055" cy="276999"/>
          </a:xfrm>
          <a:prstGeom prst="rect">
            <a:avLst/>
          </a:prstGeom>
          <a:noFill/>
        </p:spPr>
        <p:txBody>
          <a:bodyPr wrap="square" lIns="68580" tIns="34290" rIns="68580" bIns="34290" rtlCol="0" anchor="t">
            <a:spAutoFit/>
          </a:bodyPr>
          <a:lstStyle/>
          <a:p>
            <a:pPr defTabSz="685800"/>
            <a:r>
              <a:rPr lang="en-CA" sz="1350" dirty="0">
                <a:solidFill>
                  <a:srgbClr val="FFFFFF"/>
                </a:solidFill>
                <a:latin typeface="Calibri"/>
                <a:cs typeface="Calibri"/>
              </a:rPr>
              <a:t>Email: </a:t>
            </a:r>
            <a:r>
              <a:rPr lang="en-CA" sz="1350" dirty="0">
                <a:solidFill>
                  <a:srgbClr val="FF981F"/>
                </a:solidFill>
                <a:latin typeface="Calibri"/>
                <a:cs typeface="Calibri"/>
              </a:rPr>
              <a:t>Tori</a:t>
            </a:r>
            <a:r>
              <a:rPr lang="en-CA" sz="1350">
                <a:solidFill>
                  <a:srgbClr val="FF981F"/>
                </a:solidFill>
                <a:latin typeface="Calibri"/>
                <a:cs typeface="Calibri"/>
              </a:rPr>
              <a:t>@podiumconferences</a:t>
            </a:r>
            <a:r>
              <a:rPr lang="en-CA" sz="1350" dirty="0">
                <a:solidFill>
                  <a:srgbClr val="FF981F"/>
                </a:solidFill>
                <a:latin typeface="Calibri"/>
                <a:cs typeface="Calibri"/>
              </a:rPr>
              <a:t>.com</a:t>
            </a:r>
            <a:endParaRPr lang="en-CA" sz="1350" dirty="0">
              <a:solidFill>
                <a:srgbClr val="1373BF"/>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50077446"/>
      </p:ext>
    </p:extLst>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33A7E4C-3EB5-4E8A-A59D-6DB684722AA8}"/>
              </a:ext>
            </a:extLst>
          </p:cNvPr>
          <p:cNvSpPr>
            <a:spLocks noGrp="1"/>
          </p:cNvSpPr>
          <p:nvPr>
            <p:ph type="sldNum" idx="12"/>
          </p:nvPr>
        </p:nvSpPr>
        <p:spPr/>
        <p:txBody>
          <a:bodyPr/>
          <a:lstStyle/>
          <a:p>
            <a:pPr algn="r"/>
            <a:fld id="{00000000-1234-1234-1234-123412341234}" type="slidenum">
              <a:rPr lang="en" sz="1300" b="1" smtClean="0">
                <a:solidFill>
                  <a:srgbClr val="021028"/>
                </a:solidFill>
                <a:latin typeface="Open Sans"/>
                <a:ea typeface="Open Sans"/>
                <a:cs typeface="Open Sans"/>
                <a:sym typeface="Open Sans"/>
              </a:rPr>
              <a:pPr algn="r"/>
              <a:t>2</a:t>
            </a:fld>
            <a:endParaRPr lang="en" sz="1300" b="1">
              <a:solidFill>
                <a:srgbClr val="021028"/>
              </a:solidFill>
              <a:latin typeface="Open Sans"/>
              <a:ea typeface="Open Sans"/>
              <a:cs typeface="Open Sans"/>
              <a:sym typeface="Open Sans"/>
            </a:endParaRPr>
          </a:p>
        </p:txBody>
      </p:sp>
      <p:sp>
        <p:nvSpPr>
          <p:cNvPr id="6" name="TextBox 5">
            <a:extLst>
              <a:ext uri="{FF2B5EF4-FFF2-40B4-BE49-F238E27FC236}">
                <a16:creationId xmlns:a16="http://schemas.microsoft.com/office/drawing/2014/main" id="{7ADF3A80-817D-4F85-947D-BB4A495B5CCD}"/>
              </a:ext>
            </a:extLst>
          </p:cNvPr>
          <p:cNvSpPr txBox="1"/>
          <p:nvPr/>
        </p:nvSpPr>
        <p:spPr>
          <a:xfrm>
            <a:off x="1607755" y="1495323"/>
            <a:ext cx="7397224" cy="3539430"/>
          </a:xfrm>
          <a:prstGeom prst="rect">
            <a:avLst/>
          </a:prstGeom>
          <a:noFill/>
        </p:spPr>
        <p:txBody>
          <a:bodyPr wrap="square" lIns="91440" tIns="45720" rIns="91440" bIns="45720" anchor="t">
            <a:spAutoFit/>
          </a:bodyPr>
          <a:lstStyle/>
          <a:p>
            <a:r>
              <a:rPr lang="en-US" dirty="0"/>
              <a:t>It is our pleasure to invite you to support our 2024 FIT’NG Conference. </a:t>
            </a:r>
          </a:p>
          <a:p>
            <a:endParaRPr lang="en-US" dirty="0"/>
          </a:p>
          <a:p>
            <a:r>
              <a:rPr lang="en-US" dirty="0"/>
              <a:t>The FIT’NG community of researchers specializes in neuroimaging pre-birth and during the first two years of postnatal life. Human brain development is a complex process. Advancing understanding of early neurodevelopmental processes, and the conditions which foster healthy versus </a:t>
            </a:r>
            <a:r>
              <a:rPr lang="en-US" dirty="0" err="1"/>
              <a:t>malsecondadaptive</a:t>
            </a:r>
            <a:r>
              <a:rPr lang="en-US" dirty="0"/>
              <a:t> development, represents a critical means of addressing these challenges. </a:t>
            </a:r>
          </a:p>
          <a:p>
            <a:endParaRPr lang="en-US" dirty="0"/>
          </a:p>
          <a:p>
            <a:r>
              <a:rPr lang="en-US" dirty="0"/>
              <a:t>As a new society our membership is only growing. Based on past events, we expect 250 attendees from around the globe to join the FIT’NG Conference. This provides you with an excellent opportunity to showcase your organization, products and services and interact with people around the globe. </a:t>
            </a:r>
          </a:p>
          <a:p>
            <a:endParaRPr lang="en-US" dirty="0"/>
          </a:p>
          <a:p>
            <a:r>
              <a:rPr lang="en-US" b="1" dirty="0"/>
              <a:t>ADVERTISE </a:t>
            </a:r>
            <a:r>
              <a:rPr lang="en-US" dirty="0"/>
              <a:t>in our digital program, be an </a:t>
            </a:r>
            <a:r>
              <a:rPr lang="en-US" b="1" dirty="0"/>
              <a:t>EXHIBITOR</a:t>
            </a:r>
            <a:r>
              <a:rPr lang="en-US" dirty="0"/>
              <a:t> and display your products virtually, or </a:t>
            </a:r>
            <a:r>
              <a:rPr lang="en-US" b="1" dirty="0"/>
              <a:t>SPONSOR</a:t>
            </a:r>
            <a:r>
              <a:rPr lang="en-US" dirty="0"/>
              <a:t> a portion of the conference, monthly workshops/seminars, and/or the society itself. </a:t>
            </a:r>
          </a:p>
        </p:txBody>
      </p:sp>
    </p:spTree>
    <p:extLst>
      <p:ext uri="{BB962C8B-B14F-4D97-AF65-F5344CB8AC3E}">
        <p14:creationId xmlns:p14="http://schemas.microsoft.com/office/powerpoint/2010/main" val="23935428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41AC7-DA40-48CF-9BE1-05F5BD01A23D}"/>
              </a:ext>
            </a:extLst>
          </p:cNvPr>
          <p:cNvSpPr>
            <a:spLocks noGrp="1"/>
          </p:cNvSpPr>
          <p:nvPr>
            <p:ph type="title"/>
          </p:nvPr>
        </p:nvSpPr>
        <p:spPr>
          <a:xfrm>
            <a:off x="531270" y="805102"/>
            <a:ext cx="7514035" cy="1314449"/>
          </a:xfrm>
        </p:spPr>
        <p:txBody>
          <a:bodyPr>
            <a:normAutofit/>
          </a:bodyPr>
          <a:lstStyle/>
          <a:p>
            <a:r>
              <a:rPr lang="en-US" sz="2600" b="1" dirty="0">
                <a:solidFill>
                  <a:srgbClr val="7D32E7"/>
                </a:solidFill>
                <a:latin typeface="Arial" panose="020B0604020202020204" pitchFamily="34" charset="0"/>
                <a:cs typeface="Arial" panose="020B0604020202020204" pitchFamily="34" charset="0"/>
              </a:rPr>
              <a:t>About FIT’NG</a:t>
            </a:r>
          </a:p>
        </p:txBody>
      </p:sp>
      <p:sp useBgFill="1">
        <p:nvSpPr>
          <p:cNvPr id="4" name="TextBox 3">
            <a:extLst>
              <a:ext uri="{FF2B5EF4-FFF2-40B4-BE49-F238E27FC236}">
                <a16:creationId xmlns:a16="http://schemas.microsoft.com/office/drawing/2014/main" id="{8E6F3761-738E-41EA-B1FA-878733E3F407}"/>
              </a:ext>
            </a:extLst>
          </p:cNvPr>
          <p:cNvSpPr txBox="1"/>
          <p:nvPr/>
        </p:nvSpPr>
        <p:spPr>
          <a:xfrm>
            <a:off x="114300" y="2028825"/>
            <a:ext cx="8647285" cy="2462213"/>
          </a:xfrm>
          <a:prstGeom prst="rect">
            <a:avLst/>
          </a:prstGeom>
        </p:spPr>
        <p:txBody>
          <a:bodyPr wrap="square" lIns="91440" tIns="45720" rIns="91440" bIns="45720" anchor="t">
            <a:spAutoFit/>
          </a:bodyPr>
          <a:lstStyle/>
          <a:p>
            <a:pPr algn="l" fontAlgn="base"/>
            <a:r>
              <a:rPr lang="en-US" kern="1200" dirty="0">
                <a:ln w="3175" cmpd="sng">
                  <a:noFill/>
                </a:ln>
                <a:latin typeface="Rubik"/>
                <a:ea typeface="+mj-ea"/>
                <a:cs typeface="+mj-cs"/>
              </a:rPr>
              <a:t>The Fetal, Infant, Toddler Neuroimaging Group (FIT’NG) was founded in the Fall of 2018 by Drs. Marisa Spann (CUIMC), Dustin Scheinost (Yale), Alice Graham (OHSU), and Lilla </a:t>
            </a:r>
            <a:r>
              <a:rPr lang="en-US" kern="1200" dirty="0" err="1">
                <a:ln w="3175" cmpd="sng">
                  <a:noFill/>
                </a:ln>
                <a:latin typeface="Rubik"/>
                <a:ea typeface="+mj-ea"/>
                <a:cs typeface="+mj-cs"/>
              </a:rPr>
              <a:t>Zöllei</a:t>
            </a:r>
            <a:r>
              <a:rPr lang="en-US" kern="1200" dirty="0">
                <a:ln w="3175" cmpd="sng">
                  <a:noFill/>
                </a:ln>
                <a:latin typeface="Rubik"/>
                <a:ea typeface="+mj-ea"/>
                <a:cs typeface="+mj-cs"/>
              </a:rPr>
              <a:t> (MGH/HMS). It is composed of interdisciplinary scientists who have an interest in elucidating early developmental contributions of the brain to behavioral outcomes and the influence of prenatal and postnatal adversities.</a:t>
            </a:r>
            <a:br>
              <a:rPr lang="en-US" kern="1200" dirty="0">
                <a:ln w="3175" cmpd="sng">
                  <a:noFill/>
                </a:ln>
                <a:latin typeface="Rubik"/>
                <a:ea typeface="+mj-ea"/>
                <a:cs typeface="+mj-cs"/>
              </a:rPr>
            </a:br>
            <a:endParaRPr lang="en-US" kern="1200" dirty="0">
              <a:ln w="3175" cmpd="sng">
                <a:noFill/>
              </a:ln>
              <a:latin typeface="Rubik"/>
              <a:ea typeface="+mj-ea"/>
              <a:cs typeface="+mj-cs"/>
            </a:endParaRPr>
          </a:p>
          <a:p>
            <a:pPr fontAlgn="base"/>
            <a:r>
              <a:rPr lang="en-US" kern="1200" dirty="0">
                <a:ln w="3175" cmpd="sng">
                  <a:noFill/>
                </a:ln>
                <a:latin typeface="Rubik"/>
                <a:ea typeface="+mj-ea"/>
                <a:cs typeface="+mj-cs"/>
              </a:rPr>
              <a:t>The network provides a forum for early childhood neuroimaging scientists, including </a:t>
            </a:r>
            <a:r>
              <a:rPr lang="en-US" dirty="0">
                <a:latin typeface="Rubik"/>
              </a:rPr>
              <a:t>EEG, </a:t>
            </a:r>
            <a:r>
              <a:rPr lang="en-US" dirty="0" err="1">
                <a:latin typeface="Rubik"/>
              </a:rPr>
              <a:t>fNIRS</a:t>
            </a:r>
            <a:r>
              <a:rPr lang="en-US" dirty="0">
                <a:latin typeface="Rubik"/>
              </a:rPr>
              <a:t>, MRI, MEG, OCT, histology, DOT, ultrasound, and other </a:t>
            </a:r>
            <a:r>
              <a:rPr lang="en-US" kern="1200" dirty="0">
                <a:ln w="3175" cmpd="sng">
                  <a:noFill/>
                </a:ln>
                <a:latin typeface="Rubik"/>
                <a:ea typeface="+mj-ea"/>
                <a:cs typeface="+mj-cs"/>
              </a:rPr>
              <a:t>modalities that supports this goal through advancements in scan procedures (to enhance data quality), data processing and analyses procedures, and direct application through neuroscience discoveries.  A primary objective is to take the lead in establishing guidelines for best practices within this new and evolving field.  FIT’NG provides a forum across three core areas: methodological development, education/training advancement, and data sharing and integration.</a:t>
            </a:r>
          </a:p>
        </p:txBody>
      </p:sp>
      <p:pic>
        <p:nvPicPr>
          <p:cNvPr id="5" name="Picture 4" descr="Logo&#10;&#10;Description automatically generated">
            <a:extLst>
              <a:ext uri="{FF2B5EF4-FFF2-40B4-BE49-F238E27FC236}">
                <a16:creationId xmlns:a16="http://schemas.microsoft.com/office/drawing/2014/main" id="{F72A8B05-D297-459F-A2BE-BF43F7D76B72}"/>
              </a:ext>
            </a:extLst>
          </p:cNvPr>
          <p:cNvPicPr>
            <a:picLocks noChangeAspect="1"/>
          </p:cNvPicPr>
          <p:nvPr/>
        </p:nvPicPr>
        <p:blipFill rotWithShape="1">
          <a:blip r:embed="rId2"/>
          <a:srcRect l="3558" t="31761" r="14025" b="29459"/>
          <a:stretch/>
        </p:blipFill>
        <p:spPr>
          <a:xfrm>
            <a:off x="596500" y="190024"/>
            <a:ext cx="2614368" cy="820103"/>
          </a:xfrm>
          <a:prstGeom prst="rect">
            <a:avLst/>
          </a:prstGeom>
        </p:spPr>
      </p:pic>
    </p:spTree>
    <p:extLst>
      <p:ext uri="{BB962C8B-B14F-4D97-AF65-F5344CB8AC3E}">
        <p14:creationId xmlns:p14="http://schemas.microsoft.com/office/powerpoint/2010/main" val="3224323849"/>
      </p:ext>
    </p:extLst>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33A7E4C-3EB5-4E8A-A59D-6DB684722AA8}"/>
              </a:ext>
            </a:extLst>
          </p:cNvPr>
          <p:cNvSpPr>
            <a:spLocks noGrp="1"/>
          </p:cNvSpPr>
          <p:nvPr>
            <p:ph type="sldNum" idx="12"/>
          </p:nvPr>
        </p:nvSpPr>
        <p:spPr/>
        <p:txBody>
          <a:bodyPr/>
          <a:lstStyle/>
          <a:p>
            <a:pPr algn="r"/>
            <a:fld id="{00000000-1234-1234-1234-123412341234}" type="slidenum">
              <a:rPr lang="en" sz="1300" b="1" smtClean="0">
                <a:solidFill>
                  <a:srgbClr val="021028"/>
                </a:solidFill>
                <a:latin typeface="Open Sans"/>
                <a:ea typeface="Open Sans"/>
                <a:cs typeface="Open Sans"/>
                <a:sym typeface="Open Sans"/>
              </a:rPr>
              <a:pPr algn="r"/>
              <a:t>4</a:t>
            </a:fld>
            <a:endParaRPr lang="en" sz="1300" b="1">
              <a:solidFill>
                <a:srgbClr val="021028"/>
              </a:solidFill>
              <a:latin typeface="Open Sans"/>
              <a:ea typeface="Open Sans"/>
              <a:cs typeface="Open Sans"/>
              <a:sym typeface="Open Sans"/>
            </a:endParaRPr>
          </a:p>
        </p:txBody>
      </p:sp>
      <p:sp>
        <p:nvSpPr>
          <p:cNvPr id="2" name="Title 1">
            <a:extLst>
              <a:ext uri="{FF2B5EF4-FFF2-40B4-BE49-F238E27FC236}">
                <a16:creationId xmlns:a16="http://schemas.microsoft.com/office/drawing/2014/main" id="{8452D165-13D5-CE39-6181-1DFB646F3DB7}"/>
              </a:ext>
            </a:extLst>
          </p:cNvPr>
          <p:cNvSpPr txBox="1">
            <a:spLocks/>
          </p:cNvSpPr>
          <p:nvPr/>
        </p:nvSpPr>
        <p:spPr>
          <a:xfrm>
            <a:off x="3387958" y="1633723"/>
            <a:ext cx="2900465" cy="424197"/>
          </a:xfrm>
          <a:prstGeom prst="rect">
            <a:avLst/>
          </a:prstGeom>
          <a:effectLst/>
        </p:spPr>
        <p:txBody>
          <a:bodyPr vert="horz" lIns="91440" tIns="45720" rIns="91440" bIns="45720" rtlCol="0" anchor="ctr">
            <a:normAutofit fontScale="85000" lnSpcReduction="20000"/>
          </a:bodyPr>
          <a:lstStyle>
            <a:lvl1pPr algn="ctr" defTabSz="342900" rtl="0" eaLnBrk="1" latinLnBrk="0" hangingPunct="1">
              <a:spcBef>
                <a:spcPct val="0"/>
              </a:spcBef>
              <a:buNone/>
              <a:defRPr sz="3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b="1" dirty="0">
                <a:solidFill>
                  <a:srgbClr val="7D32E7"/>
                </a:solidFill>
                <a:latin typeface="Arial" panose="020B0604020202020204" pitchFamily="34" charset="0"/>
                <a:cs typeface="Arial" panose="020B0604020202020204" pitchFamily="34" charset="0"/>
              </a:rPr>
              <a:t>2024 Conference</a:t>
            </a:r>
          </a:p>
        </p:txBody>
      </p:sp>
      <p:sp useBgFill="1">
        <p:nvSpPr>
          <p:cNvPr id="3" name="Title 1">
            <a:extLst>
              <a:ext uri="{FF2B5EF4-FFF2-40B4-BE49-F238E27FC236}">
                <a16:creationId xmlns:a16="http://schemas.microsoft.com/office/drawing/2014/main" id="{AA16E0E7-9B16-AFA5-C257-AD0A12522D81}"/>
              </a:ext>
            </a:extLst>
          </p:cNvPr>
          <p:cNvSpPr>
            <a:spLocks noGrp="1"/>
          </p:cNvSpPr>
          <p:nvPr>
            <p:ph type="title"/>
          </p:nvPr>
        </p:nvSpPr>
        <p:spPr>
          <a:xfrm>
            <a:off x="1566229" y="2057920"/>
            <a:ext cx="7315200" cy="2812531"/>
          </a:xfrm>
        </p:spPr>
        <p:txBody>
          <a:bodyPr>
            <a:normAutofit fontScale="90000"/>
          </a:bodyPr>
          <a:lstStyle/>
          <a:p>
            <a:pPr algn="l" fontAlgn="base"/>
            <a:r>
              <a:rPr lang="en-US" sz="1600" dirty="0">
                <a:solidFill>
                  <a:srgbClr val="000000"/>
                </a:solidFill>
                <a:latin typeface="Rubik"/>
              </a:rPr>
              <a:t>The FIT’NG Society is pleased to deliver the next FIT’NG Conference at The Royal Sonesta Harbour Court Hotel in Baltimore, Maryland from September 25-26th, 2024.</a:t>
            </a:r>
            <a:br>
              <a:rPr lang="en-US" sz="1600" dirty="0">
                <a:solidFill>
                  <a:srgbClr val="000000"/>
                </a:solidFill>
                <a:latin typeface="Rubik"/>
              </a:rPr>
            </a:br>
            <a:br>
              <a:rPr lang="en-US" sz="1600" dirty="0">
                <a:solidFill>
                  <a:srgbClr val="000000"/>
                </a:solidFill>
                <a:latin typeface="Rubik"/>
              </a:rPr>
            </a:br>
            <a:r>
              <a:rPr lang="en-US" sz="1600" dirty="0">
                <a:solidFill>
                  <a:srgbClr val="000000"/>
                </a:solidFill>
                <a:latin typeface="Rubik"/>
              </a:rPr>
              <a:t>This meeting will continue to help build a community for networking, training, and collaborative endeavors, as well as a platform for software and hardware developers and users of the tools to engage in constructive discussions related to technological and methodological gaps in researcher knowledge.</a:t>
            </a:r>
            <a:br>
              <a:rPr lang="en-US" sz="1600" dirty="0">
                <a:solidFill>
                  <a:srgbClr val="000000"/>
                </a:solidFill>
                <a:latin typeface="Rubik"/>
              </a:rPr>
            </a:br>
            <a:br>
              <a:rPr lang="en-US" sz="1600" dirty="0">
                <a:solidFill>
                  <a:srgbClr val="000000"/>
                </a:solidFill>
                <a:latin typeface="Rubik"/>
              </a:rPr>
            </a:br>
            <a:r>
              <a:rPr lang="en-US" sz="1600" dirty="0">
                <a:solidFill>
                  <a:srgbClr val="000000"/>
                </a:solidFill>
                <a:latin typeface="Rubik"/>
              </a:rPr>
              <a:t>We are aiming to create a gath</a:t>
            </a:r>
            <a:r>
              <a:rPr lang="en-US" sz="1600" dirty="0">
                <a:solidFill>
                  <a:srgbClr val="000000"/>
                </a:solidFill>
                <a:latin typeface="Rubik"/>
                <a:sym typeface="Open Sans"/>
              </a:rPr>
              <a:t>ering place for networking, sharing of knowledge, and creating shared experiences.</a:t>
            </a:r>
            <a:br>
              <a:rPr lang="en-US" sz="3200" dirty="0">
                <a:latin typeface="Kulim Park" panose="020B0604020202020204" charset="0"/>
              </a:rPr>
            </a:br>
            <a:endParaRPr lang="en-US" dirty="0"/>
          </a:p>
        </p:txBody>
      </p:sp>
    </p:spTree>
    <p:extLst>
      <p:ext uri="{BB962C8B-B14F-4D97-AF65-F5344CB8AC3E}">
        <p14:creationId xmlns:p14="http://schemas.microsoft.com/office/powerpoint/2010/main" val="21567461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33A7E4C-3EB5-4E8A-A59D-6DB684722AA8}"/>
              </a:ext>
            </a:extLst>
          </p:cNvPr>
          <p:cNvSpPr>
            <a:spLocks noGrp="1"/>
          </p:cNvSpPr>
          <p:nvPr>
            <p:ph type="sldNum" idx="12"/>
          </p:nvPr>
        </p:nvSpPr>
        <p:spPr/>
        <p:txBody>
          <a:bodyPr/>
          <a:lstStyle/>
          <a:p>
            <a:pPr algn="r"/>
            <a:fld id="{00000000-1234-1234-1234-123412341234}" type="slidenum">
              <a:rPr lang="en" sz="1300" b="1" smtClean="0">
                <a:solidFill>
                  <a:srgbClr val="021028"/>
                </a:solidFill>
                <a:latin typeface="Open Sans"/>
                <a:ea typeface="Open Sans"/>
                <a:cs typeface="Open Sans"/>
                <a:sym typeface="Open Sans"/>
              </a:rPr>
              <a:pPr algn="r"/>
              <a:t>5</a:t>
            </a:fld>
            <a:endParaRPr lang="en" sz="1300" b="1">
              <a:solidFill>
                <a:srgbClr val="021028"/>
              </a:solidFill>
              <a:latin typeface="Open Sans"/>
              <a:ea typeface="Open Sans"/>
              <a:cs typeface="Open Sans"/>
              <a:sym typeface="Open Sans"/>
            </a:endParaRPr>
          </a:p>
        </p:txBody>
      </p:sp>
      <p:sp>
        <p:nvSpPr>
          <p:cNvPr id="5" name="TextBox 4">
            <a:extLst>
              <a:ext uri="{FF2B5EF4-FFF2-40B4-BE49-F238E27FC236}">
                <a16:creationId xmlns:a16="http://schemas.microsoft.com/office/drawing/2014/main" id="{0F9E0C88-B41D-4D08-A197-D291CB6E81ED}"/>
              </a:ext>
            </a:extLst>
          </p:cNvPr>
          <p:cNvSpPr txBox="1"/>
          <p:nvPr/>
        </p:nvSpPr>
        <p:spPr>
          <a:xfrm>
            <a:off x="3396342" y="1576969"/>
            <a:ext cx="3098800" cy="553998"/>
          </a:xfrm>
          <a:prstGeom prst="rect">
            <a:avLst/>
          </a:prstGeom>
          <a:noFill/>
        </p:spPr>
        <p:txBody>
          <a:bodyPr wrap="square" rtlCol="0">
            <a:spAutoFit/>
          </a:bodyPr>
          <a:lstStyle/>
          <a:p>
            <a:pPr algn="ctr" defTabSz="685800">
              <a:buClr>
                <a:srgbClr val="000000"/>
              </a:buClr>
            </a:pPr>
            <a:r>
              <a:rPr lang="en" sz="3000" b="1">
                <a:solidFill>
                  <a:srgbClr val="7D32E7"/>
                </a:solidFill>
              </a:rPr>
              <a:t>Who attends?</a:t>
            </a:r>
            <a:endParaRPr lang="en" sz="3000">
              <a:solidFill>
                <a:srgbClr val="7D32E7"/>
              </a:solidFill>
            </a:endParaRPr>
          </a:p>
        </p:txBody>
      </p:sp>
      <p:sp>
        <p:nvSpPr>
          <p:cNvPr id="6" name="TextBox 5">
            <a:extLst>
              <a:ext uri="{FF2B5EF4-FFF2-40B4-BE49-F238E27FC236}">
                <a16:creationId xmlns:a16="http://schemas.microsoft.com/office/drawing/2014/main" id="{A5782695-4EA1-48C8-A22C-B2D2F7A81DE4}"/>
              </a:ext>
            </a:extLst>
          </p:cNvPr>
          <p:cNvSpPr txBox="1"/>
          <p:nvPr/>
        </p:nvSpPr>
        <p:spPr>
          <a:xfrm>
            <a:off x="1247289" y="2207877"/>
            <a:ext cx="7804061" cy="2492990"/>
          </a:xfrm>
          <a:prstGeom prst="rect">
            <a:avLst/>
          </a:prstGeom>
          <a:noFill/>
        </p:spPr>
        <p:txBody>
          <a:bodyPr wrap="square" lIns="91440" tIns="45720" rIns="91440" bIns="45720" anchor="t">
            <a:spAutoFit/>
          </a:bodyPr>
          <a:lstStyle/>
          <a:p>
            <a:pPr marL="285750" indent="-285750">
              <a:buFont typeface="Arial" panose="020B0604020202020204" pitchFamily="34" charset="0"/>
              <a:buChar char="•"/>
            </a:pPr>
            <a:r>
              <a:rPr lang="en-US" dirty="0">
                <a:effectLst/>
                <a:latin typeface="Rubik"/>
                <a:ea typeface="Calibri" panose="020F0502020204030204" pitchFamily="34" charset="0"/>
                <a:cs typeface="Times New Roman"/>
              </a:rPr>
              <a:t>multi-disciplinary group of scientists and academics in the fields of neuroscience, neurodevelopment, image acquisition and image post-processing focused on the perinatal and early childhood periods.</a:t>
            </a:r>
            <a:r>
              <a:rPr lang="en-US" dirty="0">
                <a:latin typeface="Rubik"/>
                <a:ea typeface="Calibri" panose="020F0502020204030204" pitchFamily="34" charset="0"/>
                <a:cs typeface="Times New Roman"/>
              </a:rPr>
              <a:t> </a:t>
            </a:r>
            <a:r>
              <a:rPr lang="en-US" dirty="0">
                <a:latin typeface="Rubik"/>
              </a:rPr>
              <a:t>Numerous technological advances allow for many ways to study different aspects of brain development. A primary objective spanning these areas is to encourage the establishment and dissemination of guidelines to support best practices for methods used to study the developing brain, including EEG, </a:t>
            </a:r>
            <a:r>
              <a:rPr lang="en-US" dirty="0" err="1">
                <a:latin typeface="Rubik"/>
              </a:rPr>
              <a:t>fNIRS</a:t>
            </a:r>
            <a:r>
              <a:rPr lang="en-US" dirty="0">
                <a:latin typeface="Rubik"/>
              </a:rPr>
              <a:t>, MRI, MEG, OCT, histology, DOT, ultrasound, and others. </a:t>
            </a:r>
          </a:p>
          <a:p>
            <a:endParaRPr lang="en-US" dirty="0">
              <a:effectLst/>
              <a:latin typeface="Rubik"/>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dirty="0">
                <a:effectLst/>
                <a:latin typeface="Rubik"/>
                <a:ea typeface="Calibri" panose="020F0502020204030204" pitchFamily="34" charset="0"/>
                <a:cs typeface="Times New Roman"/>
              </a:rPr>
              <a:t>individuals from the tool development side of imaging (‘developers’, i.e.,</a:t>
            </a:r>
            <a:r>
              <a:rPr lang="en-US" dirty="0">
                <a:latin typeface="Rubik"/>
                <a:ea typeface="Calibri" panose="020F0502020204030204" pitchFamily="34" charset="0"/>
                <a:cs typeface="Times New Roman"/>
              </a:rPr>
              <a:t> engineers, data scientists, physicists, and</a:t>
            </a:r>
            <a:r>
              <a:rPr lang="en-US" dirty="0">
                <a:effectLst/>
                <a:latin typeface="Rubik"/>
                <a:ea typeface="Calibri" panose="020F0502020204030204" pitchFamily="34" charset="0"/>
                <a:cs typeface="Times New Roman"/>
              </a:rPr>
              <a:t> computer </a:t>
            </a:r>
            <a:r>
              <a:rPr lang="en-US" dirty="0">
                <a:latin typeface="Rubik"/>
                <a:ea typeface="Calibri" panose="020F0502020204030204" pitchFamily="34" charset="0"/>
                <a:cs typeface="Times New Roman"/>
              </a:rPr>
              <a:t>scientists</a:t>
            </a:r>
            <a:r>
              <a:rPr lang="en-US" dirty="0">
                <a:effectLst/>
                <a:latin typeface="Rubik"/>
                <a:ea typeface="Calibri" panose="020F0502020204030204" pitchFamily="34" charset="0"/>
                <a:cs typeface="Times New Roman"/>
              </a:rPr>
              <a:t>) and those conducting with young children (‘appliers’, i.e., psychologists, neuroscientists, psychiatrists).</a:t>
            </a:r>
            <a:r>
              <a:rPr lang="en-US" dirty="0">
                <a:latin typeface="Rubik"/>
                <a:ea typeface="Calibri" panose="020F0502020204030204" pitchFamily="34" charset="0"/>
                <a:cs typeface="Times New Roman"/>
              </a:rPr>
              <a:t> </a:t>
            </a:r>
            <a:endParaRPr lang="en-US" dirty="0">
              <a:effectLst/>
              <a:latin typeface="Rubik"/>
              <a:ea typeface="Calibri" panose="020F0502020204030204" pitchFamily="34" charset="0"/>
              <a:cs typeface="Times New Roman" panose="02020603050405020304" pitchFamily="18" charset="0"/>
            </a:endParaRPr>
          </a:p>
          <a:p>
            <a:endParaRPr lang="en-US" sz="1600" dirty="0"/>
          </a:p>
        </p:txBody>
      </p:sp>
    </p:spTree>
    <p:extLst>
      <p:ext uri="{BB962C8B-B14F-4D97-AF65-F5344CB8AC3E}">
        <p14:creationId xmlns:p14="http://schemas.microsoft.com/office/powerpoint/2010/main" val="21738379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33A7E4C-3EB5-4E8A-A59D-6DB684722AA8}"/>
              </a:ext>
            </a:extLst>
          </p:cNvPr>
          <p:cNvSpPr>
            <a:spLocks noGrp="1"/>
          </p:cNvSpPr>
          <p:nvPr>
            <p:ph type="sldNum" idx="12"/>
          </p:nvPr>
        </p:nvSpPr>
        <p:spPr/>
        <p:txBody>
          <a:bodyPr/>
          <a:lstStyle/>
          <a:p>
            <a:pPr algn="r"/>
            <a:fld id="{00000000-1234-1234-1234-123412341234}" type="slidenum">
              <a:rPr lang="en" sz="1300" b="1" smtClean="0">
                <a:solidFill>
                  <a:srgbClr val="021028"/>
                </a:solidFill>
                <a:latin typeface="Open Sans"/>
                <a:ea typeface="Open Sans"/>
                <a:cs typeface="Open Sans"/>
                <a:sym typeface="Open Sans"/>
              </a:rPr>
              <a:pPr algn="r"/>
              <a:t>6</a:t>
            </a:fld>
            <a:endParaRPr lang="en" sz="1300" b="1">
              <a:solidFill>
                <a:srgbClr val="021028"/>
              </a:solidFill>
              <a:latin typeface="Open Sans"/>
              <a:ea typeface="Open Sans"/>
              <a:cs typeface="Open Sans"/>
              <a:sym typeface="Open Sans"/>
            </a:endParaRPr>
          </a:p>
        </p:txBody>
      </p:sp>
      <p:sp>
        <p:nvSpPr>
          <p:cNvPr id="5" name="TextBox 4">
            <a:extLst>
              <a:ext uri="{FF2B5EF4-FFF2-40B4-BE49-F238E27FC236}">
                <a16:creationId xmlns:a16="http://schemas.microsoft.com/office/drawing/2014/main" id="{0F9E0C88-B41D-4D08-A197-D291CB6E81ED}"/>
              </a:ext>
            </a:extLst>
          </p:cNvPr>
          <p:cNvSpPr txBox="1"/>
          <p:nvPr/>
        </p:nvSpPr>
        <p:spPr>
          <a:xfrm>
            <a:off x="1685526" y="2152247"/>
            <a:ext cx="2002054" cy="1015663"/>
          </a:xfrm>
          <a:prstGeom prst="rect">
            <a:avLst/>
          </a:prstGeom>
          <a:noFill/>
        </p:spPr>
        <p:txBody>
          <a:bodyPr wrap="square" rtlCol="0">
            <a:spAutoFit/>
          </a:bodyPr>
          <a:lstStyle/>
          <a:p>
            <a:pPr defTabSz="685800">
              <a:buClr>
                <a:srgbClr val="000000"/>
              </a:buClr>
            </a:pPr>
            <a:r>
              <a:rPr lang="en" sz="3000" b="1">
                <a:solidFill>
                  <a:srgbClr val="7D32E7"/>
                </a:solidFill>
              </a:rPr>
              <a:t>Why </a:t>
            </a:r>
          </a:p>
          <a:p>
            <a:pPr defTabSz="685800">
              <a:buClr>
                <a:srgbClr val="000000"/>
              </a:buClr>
            </a:pPr>
            <a:r>
              <a:rPr lang="en" sz="3000" b="1">
                <a:solidFill>
                  <a:srgbClr val="7D32E7"/>
                </a:solidFill>
              </a:rPr>
              <a:t>Sponsor?</a:t>
            </a:r>
            <a:endParaRPr lang="en" sz="3000">
              <a:solidFill>
                <a:srgbClr val="7D32E7"/>
              </a:solidFill>
            </a:endParaRPr>
          </a:p>
        </p:txBody>
      </p:sp>
      <p:sp>
        <p:nvSpPr>
          <p:cNvPr id="6" name="TextBox 5">
            <a:extLst>
              <a:ext uri="{FF2B5EF4-FFF2-40B4-BE49-F238E27FC236}">
                <a16:creationId xmlns:a16="http://schemas.microsoft.com/office/drawing/2014/main" id="{F2CB30C0-AA78-4D49-8F08-7315B9262825}"/>
              </a:ext>
            </a:extLst>
          </p:cNvPr>
          <p:cNvSpPr txBox="1"/>
          <p:nvPr/>
        </p:nvSpPr>
        <p:spPr>
          <a:xfrm>
            <a:off x="5009404" y="1575695"/>
            <a:ext cx="3925201" cy="877163"/>
          </a:xfrm>
          <a:prstGeom prst="rect">
            <a:avLst/>
          </a:prstGeom>
          <a:noFill/>
        </p:spPr>
        <p:txBody>
          <a:bodyPr wrap="square" rtlCol="0">
            <a:spAutoFit/>
          </a:bodyPr>
          <a:lstStyle/>
          <a:p>
            <a:pPr defTabSz="685800">
              <a:buClr>
                <a:srgbClr val="000000"/>
              </a:buClr>
            </a:pPr>
            <a:r>
              <a:rPr lang="en-CA" sz="1500">
                <a:solidFill>
                  <a:schemeClr val="tx1"/>
                </a:solidFill>
              </a:rPr>
              <a:t>Connect with </a:t>
            </a:r>
            <a:r>
              <a:rPr lang="en-CA" sz="1500">
                <a:solidFill>
                  <a:srgbClr val="60D937"/>
                </a:solidFill>
              </a:rPr>
              <a:t>leading and emerging </a:t>
            </a:r>
            <a:r>
              <a:rPr lang="en-CA" sz="1500">
                <a:solidFill>
                  <a:schemeClr val="tx1"/>
                </a:solidFill>
              </a:rPr>
              <a:t>researchers</a:t>
            </a:r>
          </a:p>
          <a:p>
            <a:pPr defTabSz="685800">
              <a:buClr>
                <a:srgbClr val="000000"/>
              </a:buClr>
            </a:pPr>
            <a:r>
              <a:rPr lang="en-CA" sz="1050">
                <a:solidFill>
                  <a:schemeClr val="tx1"/>
                </a:solidFill>
              </a:rPr>
              <a:t>Approximately 200 scientists and allied professionals from around the world are anticipated to attend this conference</a:t>
            </a:r>
          </a:p>
        </p:txBody>
      </p:sp>
      <p:pic>
        <p:nvPicPr>
          <p:cNvPr id="7" name="Graphic 6" descr="Social network with solid fill">
            <a:extLst>
              <a:ext uri="{FF2B5EF4-FFF2-40B4-BE49-F238E27FC236}">
                <a16:creationId xmlns:a16="http://schemas.microsoft.com/office/drawing/2014/main" id="{87C8991F-801B-431A-9532-ABCA264B8B8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933716" y="1521726"/>
            <a:ext cx="985099" cy="985099"/>
          </a:xfrm>
          <a:prstGeom prst="rect">
            <a:avLst/>
          </a:prstGeom>
        </p:spPr>
      </p:pic>
      <p:pic>
        <p:nvPicPr>
          <p:cNvPr id="8" name="Graphic 7" descr="Classroom with solid fill">
            <a:extLst>
              <a:ext uri="{FF2B5EF4-FFF2-40B4-BE49-F238E27FC236}">
                <a16:creationId xmlns:a16="http://schemas.microsoft.com/office/drawing/2014/main" id="{8E4A4ACE-5D5B-43CE-B954-8E8BB20F154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956662" y="2690643"/>
            <a:ext cx="939205" cy="939205"/>
          </a:xfrm>
          <a:prstGeom prst="rect">
            <a:avLst/>
          </a:prstGeom>
        </p:spPr>
      </p:pic>
      <p:sp>
        <p:nvSpPr>
          <p:cNvPr id="9" name="TextBox 8">
            <a:extLst>
              <a:ext uri="{FF2B5EF4-FFF2-40B4-BE49-F238E27FC236}">
                <a16:creationId xmlns:a16="http://schemas.microsoft.com/office/drawing/2014/main" id="{300A0089-F836-4888-A9D9-D0CF147CEF21}"/>
              </a:ext>
            </a:extLst>
          </p:cNvPr>
          <p:cNvSpPr txBox="1"/>
          <p:nvPr/>
        </p:nvSpPr>
        <p:spPr>
          <a:xfrm>
            <a:off x="5009404" y="2690643"/>
            <a:ext cx="3285266" cy="807913"/>
          </a:xfrm>
          <a:prstGeom prst="rect">
            <a:avLst/>
          </a:prstGeom>
          <a:noFill/>
        </p:spPr>
        <p:txBody>
          <a:bodyPr wrap="square" rtlCol="0">
            <a:spAutoFit/>
          </a:bodyPr>
          <a:lstStyle/>
          <a:p>
            <a:pPr defTabSz="685800">
              <a:buClr>
                <a:srgbClr val="000000"/>
              </a:buClr>
            </a:pPr>
            <a:r>
              <a:rPr lang="en-CA" sz="1500">
                <a:solidFill>
                  <a:schemeClr val="tx1"/>
                </a:solidFill>
              </a:rPr>
              <a:t>Premium </a:t>
            </a:r>
            <a:r>
              <a:rPr lang="en-CA" sz="1500">
                <a:solidFill>
                  <a:srgbClr val="FF9400"/>
                </a:solidFill>
              </a:rPr>
              <a:t>branding &amp; positioning</a:t>
            </a:r>
            <a:r>
              <a:rPr lang="en-CA" sz="1500">
                <a:solidFill>
                  <a:srgbClr val="1373BF"/>
                </a:solidFill>
              </a:rPr>
              <a:t> </a:t>
            </a:r>
            <a:endParaRPr lang="en-CA" sz="1500">
              <a:solidFill>
                <a:srgbClr val="84898D"/>
              </a:solidFill>
            </a:endParaRPr>
          </a:p>
          <a:p>
            <a:pPr defTabSz="685800">
              <a:buClr>
                <a:srgbClr val="000000"/>
              </a:buClr>
            </a:pPr>
            <a:r>
              <a:rPr lang="en-CA" sz="1050">
                <a:solidFill>
                  <a:schemeClr val="tx1"/>
                </a:solidFill>
              </a:rPr>
              <a:t>As a conference sponsor, your brand will reach all FIT’NG members and allied professionals via email blasts to the database</a:t>
            </a:r>
          </a:p>
        </p:txBody>
      </p:sp>
      <p:pic>
        <p:nvPicPr>
          <p:cNvPr id="10" name="Graphic 9" descr="Handshake with solid fill">
            <a:extLst>
              <a:ext uri="{FF2B5EF4-FFF2-40B4-BE49-F238E27FC236}">
                <a16:creationId xmlns:a16="http://schemas.microsoft.com/office/drawing/2014/main" id="{4991D277-2E41-4183-8DE6-1E1173FF9E5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933716" y="3813666"/>
            <a:ext cx="964531" cy="964531"/>
          </a:xfrm>
          <a:prstGeom prst="rect">
            <a:avLst/>
          </a:prstGeom>
        </p:spPr>
      </p:pic>
      <p:sp>
        <p:nvSpPr>
          <p:cNvPr id="11" name="TextBox 10">
            <a:extLst>
              <a:ext uri="{FF2B5EF4-FFF2-40B4-BE49-F238E27FC236}">
                <a16:creationId xmlns:a16="http://schemas.microsoft.com/office/drawing/2014/main" id="{D439C9E4-FE36-4B43-B70C-F2FED275C9FD}"/>
              </a:ext>
            </a:extLst>
          </p:cNvPr>
          <p:cNvSpPr txBox="1"/>
          <p:nvPr/>
        </p:nvSpPr>
        <p:spPr>
          <a:xfrm>
            <a:off x="4987247" y="3547317"/>
            <a:ext cx="3691487" cy="1200329"/>
          </a:xfrm>
          <a:prstGeom prst="rect">
            <a:avLst/>
          </a:prstGeom>
          <a:noFill/>
        </p:spPr>
        <p:txBody>
          <a:bodyPr wrap="square" rtlCol="0">
            <a:spAutoFit/>
          </a:bodyPr>
          <a:lstStyle/>
          <a:p>
            <a:pPr defTabSz="685800">
              <a:buClr>
                <a:srgbClr val="000000"/>
              </a:buClr>
            </a:pPr>
            <a:br>
              <a:rPr lang="en-CA" sz="1500">
                <a:solidFill>
                  <a:srgbClr val="C800E6"/>
                </a:solidFill>
              </a:rPr>
            </a:br>
            <a:r>
              <a:rPr lang="en-CA" sz="1500">
                <a:solidFill>
                  <a:srgbClr val="C800E6"/>
                </a:solidFill>
              </a:rPr>
              <a:t>Introduction to </a:t>
            </a:r>
            <a:r>
              <a:rPr lang="en-CA" sz="1500">
                <a:solidFill>
                  <a:schemeClr val="tx1"/>
                </a:solidFill>
              </a:rPr>
              <a:t>leading professionals</a:t>
            </a:r>
          </a:p>
          <a:p>
            <a:pPr defTabSz="685800">
              <a:buClr>
                <a:srgbClr val="000000"/>
              </a:buClr>
            </a:pPr>
            <a:r>
              <a:rPr lang="en-CA" sz="1050">
                <a:solidFill>
                  <a:schemeClr val="tx1"/>
                </a:solidFill>
              </a:rPr>
              <a:t>Sponsorship options allow you an opportunity to increase your company’s recognition, introduce your new products to the community, and differentiate your company from your competitors</a:t>
            </a:r>
          </a:p>
        </p:txBody>
      </p:sp>
    </p:spTree>
    <p:extLst>
      <p:ext uri="{BB962C8B-B14F-4D97-AF65-F5344CB8AC3E}">
        <p14:creationId xmlns:p14="http://schemas.microsoft.com/office/powerpoint/2010/main" val="23554424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41AC7-DA40-48CF-9BE1-05F5BD01A23D}"/>
              </a:ext>
            </a:extLst>
          </p:cNvPr>
          <p:cNvSpPr>
            <a:spLocks noGrp="1"/>
          </p:cNvSpPr>
          <p:nvPr>
            <p:ph type="title"/>
          </p:nvPr>
        </p:nvSpPr>
        <p:spPr>
          <a:xfrm>
            <a:off x="1731106" y="907492"/>
            <a:ext cx="5681787" cy="1009879"/>
          </a:xfrm>
        </p:spPr>
        <p:txBody>
          <a:bodyPr>
            <a:noAutofit/>
          </a:bodyPr>
          <a:lstStyle/>
          <a:p>
            <a:pPr algn="l">
              <a:buClr>
                <a:srgbClr val="000000"/>
              </a:buClr>
            </a:pPr>
            <a:r>
              <a:rPr lang="en-US" sz="3200" b="1">
                <a:solidFill>
                  <a:schemeClr val="tx1">
                    <a:lumMod val="75000"/>
                    <a:lumOff val="25000"/>
                  </a:schemeClr>
                </a:solidFill>
                <a:latin typeface="Arial" panose="020B0604020202020204" pitchFamily="34" charset="0"/>
                <a:cs typeface="Arial" panose="020B0604020202020204" pitchFamily="34" charset="0"/>
                <a:sym typeface="Arial"/>
              </a:rPr>
              <a:t>Sponsorship </a:t>
            </a:r>
            <a:br>
              <a:rPr lang="en-US" sz="3200" b="1">
                <a:solidFill>
                  <a:schemeClr val="tx1">
                    <a:lumMod val="75000"/>
                    <a:lumOff val="25000"/>
                  </a:schemeClr>
                </a:solidFill>
                <a:latin typeface="Arial" panose="020B0604020202020204" pitchFamily="34" charset="0"/>
                <a:cs typeface="Arial" panose="020B0604020202020204" pitchFamily="34" charset="0"/>
                <a:sym typeface="Arial"/>
              </a:rPr>
            </a:br>
            <a:r>
              <a:rPr lang="en-US" sz="3200" b="1">
                <a:solidFill>
                  <a:schemeClr val="tx1">
                    <a:lumMod val="75000"/>
                    <a:lumOff val="25000"/>
                  </a:schemeClr>
                </a:solidFill>
                <a:latin typeface="Arial" panose="020B0604020202020204" pitchFamily="34" charset="0"/>
                <a:cs typeface="Arial" panose="020B0604020202020204" pitchFamily="34" charset="0"/>
                <a:sym typeface="Arial"/>
              </a:rPr>
              <a:t>Levels &amp; Benefits</a:t>
            </a:r>
          </a:p>
        </p:txBody>
      </p:sp>
      <p:pic>
        <p:nvPicPr>
          <p:cNvPr id="8" name="Picture 7" descr="A ship in a harbor&#10;&#10;Description automatically generated">
            <a:extLst>
              <a:ext uri="{FF2B5EF4-FFF2-40B4-BE49-F238E27FC236}">
                <a16:creationId xmlns:a16="http://schemas.microsoft.com/office/drawing/2014/main" id="{DF967222-23F6-801E-F5E4-A83D84416E25}"/>
              </a:ext>
            </a:extLst>
          </p:cNvPr>
          <p:cNvPicPr>
            <a:picLocks noChangeAspect="1"/>
          </p:cNvPicPr>
          <p:nvPr/>
        </p:nvPicPr>
        <p:blipFill>
          <a:blip r:embed="rId2"/>
          <a:stretch>
            <a:fillRect/>
          </a:stretch>
        </p:blipFill>
        <p:spPr>
          <a:xfrm>
            <a:off x="2660754" y="2729572"/>
            <a:ext cx="4107101" cy="2156228"/>
          </a:xfrm>
          <a:prstGeom prst="rect">
            <a:avLst/>
          </a:prstGeom>
        </p:spPr>
      </p:pic>
      <p:pic>
        <p:nvPicPr>
          <p:cNvPr id="10" name="Picture 9" descr="A building with red signs and white umbrellas&#10;&#10;Description automatically generated with medium confidence">
            <a:extLst>
              <a:ext uri="{FF2B5EF4-FFF2-40B4-BE49-F238E27FC236}">
                <a16:creationId xmlns:a16="http://schemas.microsoft.com/office/drawing/2014/main" id="{38824316-48B8-C065-1332-1F70744927BB}"/>
              </a:ext>
            </a:extLst>
          </p:cNvPr>
          <p:cNvPicPr>
            <a:picLocks noChangeAspect="1"/>
          </p:cNvPicPr>
          <p:nvPr/>
        </p:nvPicPr>
        <p:blipFill>
          <a:blip r:embed="rId3"/>
          <a:stretch>
            <a:fillRect/>
          </a:stretch>
        </p:blipFill>
        <p:spPr>
          <a:xfrm>
            <a:off x="6274567" y="433025"/>
            <a:ext cx="2491647" cy="3322195"/>
          </a:xfrm>
          <a:prstGeom prst="rect">
            <a:avLst/>
          </a:prstGeom>
        </p:spPr>
      </p:pic>
    </p:spTree>
    <p:extLst>
      <p:ext uri="{BB962C8B-B14F-4D97-AF65-F5344CB8AC3E}">
        <p14:creationId xmlns:p14="http://schemas.microsoft.com/office/powerpoint/2010/main" val="1514899599"/>
      </p:ext>
    </p:extLst>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C772CFAE-5766-2610-C9A4-3C9457AEC4B5}"/>
              </a:ext>
            </a:extLst>
          </p:cNvPr>
          <p:cNvSpPr txBox="1"/>
          <p:nvPr/>
        </p:nvSpPr>
        <p:spPr>
          <a:xfrm>
            <a:off x="2459488" y="280414"/>
            <a:ext cx="4082991" cy="600164"/>
          </a:xfrm>
          <a:prstGeom prst="rect">
            <a:avLst/>
          </a:prstGeom>
          <a:noFill/>
        </p:spPr>
        <p:txBody>
          <a:bodyPr wrap="square" rtlCol="0">
            <a:spAutoFit/>
          </a:bodyPr>
          <a:lstStyle/>
          <a:p>
            <a:pPr algn="ctr" defTabSz="685800">
              <a:buClr>
                <a:srgbClr val="000000"/>
              </a:buClr>
            </a:pPr>
            <a:r>
              <a:rPr lang="en" sz="3300" b="1" dirty="0">
                <a:solidFill>
                  <a:srgbClr val="7D32E7"/>
                </a:solidFill>
              </a:rPr>
              <a:t>Sponsor Levels</a:t>
            </a:r>
          </a:p>
        </p:txBody>
      </p:sp>
      <p:sp useBgFill="1">
        <p:nvSpPr>
          <p:cNvPr id="10" name="TextBox 9">
            <a:extLst>
              <a:ext uri="{FF2B5EF4-FFF2-40B4-BE49-F238E27FC236}">
                <a16:creationId xmlns:a16="http://schemas.microsoft.com/office/drawing/2014/main" id="{018CA756-0C8B-86DF-F6CC-416BD06D121E}"/>
              </a:ext>
            </a:extLst>
          </p:cNvPr>
          <p:cNvSpPr txBox="1"/>
          <p:nvPr/>
        </p:nvSpPr>
        <p:spPr>
          <a:xfrm>
            <a:off x="676806" y="949188"/>
            <a:ext cx="7648353" cy="307777"/>
          </a:xfrm>
          <a:prstGeom prst="rect">
            <a:avLst/>
          </a:prstGeom>
        </p:spPr>
        <p:txBody>
          <a:bodyPr wrap="square">
            <a:spAutoFit/>
          </a:bodyPr>
          <a:lstStyle/>
          <a:p>
            <a:pPr algn="ctr" fontAlgn="base"/>
            <a:r>
              <a:rPr lang="en-US" kern="1200">
                <a:ln w="3175" cmpd="sng">
                  <a:noFill/>
                </a:ln>
                <a:latin typeface="Rubik"/>
                <a:ea typeface="+mj-ea"/>
                <a:cs typeface="+mj-cs"/>
              </a:rPr>
              <a:t>Let us build the sponsorship package that best matches your budget and fulfills your objectives</a:t>
            </a:r>
          </a:p>
        </p:txBody>
      </p:sp>
      <p:graphicFrame>
        <p:nvGraphicFramePr>
          <p:cNvPr id="11" name="Table 2">
            <a:extLst>
              <a:ext uri="{FF2B5EF4-FFF2-40B4-BE49-F238E27FC236}">
                <a16:creationId xmlns:a16="http://schemas.microsoft.com/office/drawing/2014/main" id="{3D0F7AC6-7768-97B2-5D88-04F2618416BC}"/>
              </a:ext>
            </a:extLst>
          </p:cNvPr>
          <p:cNvGraphicFramePr>
            <a:graphicFrameLocks noGrp="1"/>
          </p:cNvGraphicFramePr>
          <p:nvPr>
            <p:extLst>
              <p:ext uri="{D42A27DB-BD31-4B8C-83A1-F6EECF244321}">
                <p14:modId xmlns:p14="http://schemas.microsoft.com/office/powerpoint/2010/main" val="1776035939"/>
              </p:ext>
            </p:extLst>
          </p:nvPr>
        </p:nvGraphicFramePr>
        <p:xfrm>
          <a:off x="1106117" y="1325575"/>
          <a:ext cx="6931766" cy="3550920"/>
        </p:xfrm>
        <a:graphic>
          <a:graphicData uri="http://schemas.openxmlformats.org/drawingml/2006/table">
            <a:tbl>
              <a:tblPr firstRow="1" bandRow="1">
                <a:tableStyleId>{6D782472-C8FC-45DB-B6FA-017691B75E31}</a:tableStyleId>
              </a:tblPr>
              <a:tblGrid>
                <a:gridCol w="2911093">
                  <a:extLst>
                    <a:ext uri="{9D8B030D-6E8A-4147-A177-3AD203B41FA5}">
                      <a16:colId xmlns:a16="http://schemas.microsoft.com/office/drawing/2014/main" val="954625585"/>
                    </a:ext>
                  </a:extLst>
                </a:gridCol>
                <a:gridCol w="995082">
                  <a:extLst>
                    <a:ext uri="{9D8B030D-6E8A-4147-A177-3AD203B41FA5}">
                      <a16:colId xmlns:a16="http://schemas.microsoft.com/office/drawing/2014/main" val="610626141"/>
                    </a:ext>
                  </a:extLst>
                </a:gridCol>
                <a:gridCol w="1015253">
                  <a:extLst>
                    <a:ext uri="{9D8B030D-6E8A-4147-A177-3AD203B41FA5}">
                      <a16:colId xmlns:a16="http://schemas.microsoft.com/office/drawing/2014/main" val="1999041138"/>
                    </a:ext>
                  </a:extLst>
                </a:gridCol>
                <a:gridCol w="966787">
                  <a:extLst>
                    <a:ext uri="{9D8B030D-6E8A-4147-A177-3AD203B41FA5}">
                      <a16:colId xmlns:a16="http://schemas.microsoft.com/office/drawing/2014/main" val="2409345952"/>
                    </a:ext>
                  </a:extLst>
                </a:gridCol>
                <a:gridCol w="1043551">
                  <a:extLst>
                    <a:ext uri="{9D8B030D-6E8A-4147-A177-3AD203B41FA5}">
                      <a16:colId xmlns:a16="http://schemas.microsoft.com/office/drawing/2014/main" val="1287677087"/>
                    </a:ext>
                  </a:extLst>
                </a:gridCol>
              </a:tblGrid>
              <a:tr h="370840">
                <a:tc>
                  <a:txBody>
                    <a:bodyPr/>
                    <a:lstStyle/>
                    <a:p>
                      <a:pPr algn="ctr"/>
                      <a:r>
                        <a:rPr lang="en-US" b="1"/>
                        <a:t>Level</a:t>
                      </a:r>
                    </a:p>
                  </a:txBody>
                  <a:tcPr>
                    <a:solidFill>
                      <a:schemeClr val="bg1"/>
                    </a:solidFill>
                  </a:tcPr>
                </a:tc>
                <a:tc>
                  <a:txBody>
                    <a:bodyPr/>
                    <a:lstStyle/>
                    <a:p>
                      <a:pPr algn="ctr"/>
                      <a:r>
                        <a:rPr lang="en-US" b="1"/>
                        <a:t>Platinum</a:t>
                      </a:r>
                      <a:br>
                        <a:rPr lang="en-US" b="1"/>
                      </a:br>
                      <a:r>
                        <a:rPr lang="en-US" b="1"/>
                        <a:t>$10,000</a:t>
                      </a:r>
                    </a:p>
                  </a:txBody>
                  <a:tcPr>
                    <a:solidFill>
                      <a:schemeClr val="bg1"/>
                    </a:solidFill>
                  </a:tcPr>
                </a:tc>
                <a:tc>
                  <a:txBody>
                    <a:bodyPr/>
                    <a:lstStyle/>
                    <a:p>
                      <a:pPr algn="ctr"/>
                      <a:r>
                        <a:rPr lang="en-US" b="1"/>
                        <a:t>Gold</a:t>
                      </a:r>
                    </a:p>
                    <a:p>
                      <a:pPr algn="ctr"/>
                      <a:r>
                        <a:rPr lang="en-US" b="1"/>
                        <a:t>$5,000</a:t>
                      </a:r>
                    </a:p>
                  </a:txBody>
                  <a:tcPr>
                    <a:solidFill>
                      <a:schemeClr val="bg1"/>
                    </a:solidFill>
                  </a:tcPr>
                </a:tc>
                <a:tc>
                  <a:txBody>
                    <a:bodyPr/>
                    <a:lstStyle/>
                    <a:p>
                      <a:pPr algn="ctr"/>
                      <a:r>
                        <a:rPr lang="en-US" b="1"/>
                        <a:t>Silver</a:t>
                      </a:r>
                      <a:br>
                        <a:rPr lang="en-US" b="1"/>
                      </a:br>
                      <a:r>
                        <a:rPr lang="en-US" b="1"/>
                        <a:t>$2,500</a:t>
                      </a:r>
                    </a:p>
                  </a:txBody>
                  <a:tcPr>
                    <a:solidFill>
                      <a:schemeClr val="bg1"/>
                    </a:solidFill>
                  </a:tcPr>
                </a:tc>
                <a:tc>
                  <a:txBody>
                    <a:bodyPr/>
                    <a:lstStyle/>
                    <a:p>
                      <a:pPr algn="ctr"/>
                      <a:r>
                        <a:rPr lang="en-US" b="1"/>
                        <a:t>Bronze</a:t>
                      </a:r>
                      <a:br>
                        <a:rPr lang="en-US" b="1"/>
                      </a:br>
                      <a:r>
                        <a:rPr lang="en-US" b="1"/>
                        <a:t>$1,500</a:t>
                      </a:r>
                      <a:endParaRPr lang="en-US" b="1" dirty="0"/>
                    </a:p>
                  </a:txBody>
                  <a:tcPr>
                    <a:solidFill>
                      <a:schemeClr val="bg1"/>
                    </a:solidFill>
                  </a:tcPr>
                </a:tc>
                <a:extLst>
                  <a:ext uri="{0D108BD9-81ED-4DB2-BD59-A6C34878D82A}">
                    <a16:rowId xmlns:a16="http://schemas.microsoft.com/office/drawing/2014/main" val="590657937"/>
                  </a:ext>
                </a:extLst>
              </a:tr>
              <a:tr h="143254">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latin typeface="+mn-lt"/>
                          <a:ea typeface="+mn-ea"/>
                          <a:cs typeface="+mn-cs"/>
                        </a:rPr>
                        <a:t>Named Sponsor for the Conference Hall and Social Events</a:t>
                      </a:r>
                    </a:p>
                  </a:txBody>
                  <a:tcPr>
                    <a:solidFill>
                      <a:schemeClr val="bg1"/>
                    </a:solidFill>
                  </a:tcPr>
                </a:tc>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en-US" sz="2400" dirty="0">
                          <a:solidFill>
                            <a:srgbClr val="60D937"/>
                          </a:solidFill>
                        </a:rPr>
                        <a:t>√</a:t>
                      </a:r>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dirty="0"/>
                    </a:p>
                  </a:txBody>
                  <a:tcPr>
                    <a:solidFill>
                      <a:schemeClr val="bg1"/>
                    </a:solidFill>
                  </a:tcPr>
                </a:tc>
                <a:extLst>
                  <a:ext uri="{0D108BD9-81ED-4DB2-BD59-A6C34878D82A}">
                    <a16:rowId xmlns:a16="http://schemas.microsoft.com/office/drawing/2014/main" val="687817612"/>
                  </a:ext>
                </a:extLst>
              </a:tr>
              <a:tr h="0">
                <a:tc>
                  <a:txBody>
                    <a:bodyPr/>
                    <a:lstStyle/>
                    <a:p>
                      <a:pPr marL="0" algn="l" defTabSz="342900" rtl="0" eaLnBrk="1" latinLnBrk="0" hangingPunct="1"/>
                      <a:r>
                        <a:rPr lang="en-US" sz="1100" kern="1200" dirty="0">
                          <a:solidFill>
                            <a:schemeClr val="tx1"/>
                          </a:solidFill>
                          <a:latin typeface="+mn-lt"/>
                          <a:ea typeface="+mn-ea"/>
                          <a:cs typeface="+mn-cs"/>
                        </a:rPr>
                        <a:t>Exclusive presentation in Sponsor Spotlight Session in main room</a:t>
                      </a:r>
                    </a:p>
                  </a:txBody>
                  <a:tcPr>
                    <a:solidFill>
                      <a:schemeClr val="bg1"/>
                    </a:solidFill>
                  </a:tcPr>
                </a:tc>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en-US" sz="2400" dirty="0">
                          <a:solidFill>
                            <a:srgbClr val="60D937"/>
                          </a:solidFill>
                        </a:rPr>
                        <a:t>√</a:t>
                      </a:r>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dirty="0"/>
                    </a:p>
                  </a:txBody>
                  <a:tcPr>
                    <a:solidFill>
                      <a:schemeClr val="bg1"/>
                    </a:solidFill>
                  </a:tcPr>
                </a:tc>
                <a:extLst>
                  <a:ext uri="{0D108BD9-81ED-4DB2-BD59-A6C34878D82A}">
                    <a16:rowId xmlns:a16="http://schemas.microsoft.com/office/drawing/2014/main" val="654080832"/>
                  </a:ext>
                </a:extLst>
              </a:tr>
              <a:tr h="370840">
                <a:tc>
                  <a:txBody>
                    <a:bodyPr/>
                    <a:lstStyle/>
                    <a:p>
                      <a:pPr marL="0" algn="l" defTabSz="342900" rtl="0" eaLnBrk="1" latinLnBrk="0" hangingPunct="1"/>
                      <a:r>
                        <a:rPr lang="en-US" sz="1100" kern="1200">
                          <a:solidFill>
                            <a:schemeClr val="tx1"/>
                          </a:solidFill>
                          <a:latin typeface="+mn-lt"/>
                          <a:ea typeface="+mn-ea"/>
                          <a:cs typeface="+mn-cs"/>
                        </a:rPr>
                        <a:t>Sponsor of one of the main Panel Sessions </a:t>
                      </a:r>
                    </a:p>
                    <a:p>
                      <a:pPr marL="0" algn="l" defTabSz="342900" rtl="0" eaLnBrk="1" latinLnBrk="0" hangingPunct="1"/>
                      <a:r>
                        <a:rPr lang="en-US" sz="1100" kern="1200">
                          <a:solidFill>
                            <a:schemeClr val="tx1"/>
                          </a:solidFill>
                          <a:latin typeface="+mn-lt"/>
                          <a:ea typeface="+mn-ea"/>
                          <a:cs typeface="+mn-cs"/>
                        </a:rPr>
                        <a:t>(5 opportunities)</a:t>
                      </a:r>
                    </a:p>
                  </a:txBody>
                  <a:tcPr>
                    <a:solidFill>
                      <a:schemeClr val="bg1"/>
                    </a:solidFill>
                  </a:tcPr>
                </a:tc>
                <a:tc>
                  <a:txBody>
                    <a:bodyPr/>
                    <a:lstStyle/>
                    <a:p>
                      <a:pPr algn="ctr"/>
                      <a:r>
                        <a:rPr lang="en-US" sz="2400" dirty="0">
                          <a:solidFill>
                            <a:srgbClr val="60D937"/>
                          </a:solidFill>
                        </a:rPr>
                        <a:t>√</a:t>
                      </a:r>
                    </a:p>
                  </a:txBody>
                  <a:tcPr>
                    <a:solidFill>
                      <a:schemeClr val="bg1"/>
                    </a:solidFill>
                  </a:tcPr>
                </a:tc>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en-US" sz="2400" kern="1200" dirty="0">
                          <a:solidFill>
                            <a:srgbClr val="60D937"/>
                          </a:solidFill>
                          <a:latin typeface="+mn-lt"/>
                          <a:ea typeface="+mn-ea"/>
                          <a:cs typeface="+mn-cs"/>
                        </a:rPr>
                        <a:t>√</a:t>
                      </a:r>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extLst>
                  <a:ext uri="{0D108BD9-81ED-4DB2-BD59-A6C34878D82A}">
                    <a16:rowId xmlns:a16="http://schemas.microsoft.com/office/drawing/2014/main" val="95106445"/>
                  </a:ext>
                </a:extLst>
              </a:tr>
              <a:tr h="370840">
                <a:tc>
                  <a:txBody>
                    <a:bodyPr/>
                    <a:lstStyle/>
                    <a:p>
                      <a:pPr marL="0" algn="l" defTabSz="342900" rtl="0" eaLnBrk="1" latinLnBrk="0" hangingPunct="1"/>
                      <a:r>
                        <a:rPr lang="en-US" sz="1100" kern="1200" dirty="0">
                          <a:solidFill>
                            <a:schemeClr val="tx1"/>
                          </a:solidFill>
                          <a:latin typeface="+mn-lt"/>
                          <a:ea typeface="+mn-ea"/>
                          <a:cs typeface="+mn-cs"/>
                        </a:rPr>
                        <a:t>Choose to Sponsor one of the Coffee Breaks or Poster Sessions</a:t>
                      </a:r>
                    </a:p>
                  </a:txBody>
                  <a:tcPr>
                    <a:solidFill>
                      <a:schemeClr val="bg1"/>
                    </a:solidFill>
                  </a:tcPr>
                </a:tc>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en-US" sz="2400" kern="1200">
                          <a:solidFill>
                            <a:srgbClr val="60D937"/>
                          </a:solidFill>
                          <a:latin typeface="+mn-lt"/>
                          <a:ea typeface="+mn-ea"/>
                          <a:cs typeface="+mn-cs"/>
                        </a:rPr>
                        <a:t>√</a:t>
                      </a:r>
                    </a:p>
                  </a:txBody>
                  <a:tcPr>
                    <a:solidFill>
                      <a:schemeClr val="bg1"/>
                    </a:solidFill>
                  </a:tcPr>
                </a:tc>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en-US" sz="2400" kern="1200">
                          <a:solidFill>
                            <a:srgbClr val="60D937"/>
                          </a:solidFill>
                          <a:latin typeface="+mn-lt"/>
                          <a:ea typeface="+mn-ea"/>
                          <a:cs typeface="+mn-cs"/>
                        </a:rPr>
                        <a:t>√</a:t>
                      </a:r>
                    </a:p>
                  </a:txBody>
                  <a:tcPr>
                    <a:solidFill>
                      <a:schemeClr val="bg1"/>
                    </a:solidFill>
                  </a:tcPr>
                </a:tc>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en-US" sz="2400" kern="1200" dirty="0">
                          <a:solidFill>
                            <a:srgbClr val="60D937"/>
                          </a:solidFill>
                          <a:latin typeface="+mn-lt"/>
                          <a:ea typeface="+mn-ea"/>
                          <a:cs typeface="+mn-cs"/>
                        </a:rPr>
                        <a:t>√</a:t>
                      </a:r>
                    </a:p>
                  </a:txBody>
                  <a:tcPr>
                    <a:solidFill>
                      <a:schemeClr val="bg1"/>
                    </a:solidFill>
                  </a:tcPr>
                </a:tc>
                <a:tc>
                  <a:txBody>
                    <a:bodyPr/>
                    <a:lstStyle/>
                    <a:p>
                      <a:endParaRPr lang="en-US" dirty="0"/>
                    </a:p>
                  </a:txBody>
                  <a:tcPr>
                    <a:solidFill>
                      <a:schemeClr val="bg1"/>
                    </a:solidFill>
                  </a:tcPr>
                </a:tc>
                <a:extLst>
                  <a:ext uri="{0D108BD9-81ED-4DB2-BD59-A6C34878D82A}">
                    <a16:rowId xmlns:a16="http://schemas.microsoft.com/office/drawing/2014/main" val="1147230783"/>
                  </a:ext>
                </a:extLst>
              </a:tr>
              <a:tr h="370840">
                <a:tc>
                  <a:txBody>
                    <a:bodyPr/>
                    <a:lstStyle/>
                    <a:p>
                      <a:r>
                        <a:rPr lang="en-US" sz="1100" dirty="0"/>
                        <a:t>Logo onsite, conference communications and program</a:t>
                      </a:r>
                    </a:p>
                  </a:txBody>
                  <a:tcPr>
                    <a:solidFill>
                      <a:schemeClr val="bg1"/>
                    </a:solidFill>
                  </a:tcPr>
                </a:tc>
                <a:tc>
                  <a:txBody>
                    <a:bodyPr/>
                    <a:lstStyle/>
                    <a:p>
                      <a:pPr algn="ctr"/>
                      <a:r>
                        <a:rPr lang="en-US" sz="2400">
                          <a:solidFill>
                            <a:srgbClr val="60D937"/>
                          </a:solidFill>
                        </a:rPr>
                        <a:t>√</a:t>
                      </a:r>
                    </a:p>
                  </a:txBody>
                  <a:tcPr>
                    <a:solidFill>
                      <a:schemeClr val="bg1"/>
                    </a:solidFill>
                  </a:tcPr>
                </a:tc>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en-US" sz="2400" kern="1200">
                          <a:solidFill>
                            <a:srgbClr val="60D937"/>
                          </a:solidFill>
                          <a:latin typeface="+mn-lt"/>
                          <a:ea typeface="+mn-ea"/>
                          <a:cs typeface="+mn-cs"/>
                        </a:rPr>
                        <a:t>√</a:t>
                      </a:r>
                    </a:p>
                  </a:txBody>
                  <a:tcPr>
                    <a:solidFill>
                      <a:schemeClr val="bg1"/>
                    </a:solidFill>
                  </a:tcPr>
                </a:tc>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en-US" sz="2400" kern="1200">
                          <a:solidFill>
                            <a:srgbClr val="60D937"/>
                          </a:solidFill>
                          <a:latin typeface="+mn-lt"/>
                          <a:ea typeface="+mn-ea"/>
                          <a:cs typeface="+mn-cs"/>
                        </a:rPr>
                        <a:t>√</a:t>
                      </a:r>
                    </a:p>
                  </a:txBody>
                  <a:tcPr>
                    <a:solidFill>
                      <a:schemeClr val="bg1"/>
                    </a:solidFill>
                  </a:tcPr>
                </a:tc>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en-US" sz="2400" kern="1200">
                          <a:solidFill>
                            <a:srgbClr val="60D937"/>
                          </a:solidFill>
                          <a:latin typeface="+mn-lt"/>
                          <a:ea typeface="+mn-ea"/>
                          <a:cs typeface="+mn-cs"/>
                        </a:rPr>
                        <a:t>√</a:t>
                      </a:r>
                    </a:p>
                  </a:txBody>
                  <a:tcPr>
                    <a:solidFill>
                      <a:schemeClr val="bg1"/>
                    </a:solidFill>
                  </a:tcPr>
                </a:tc>
                <a:extLst>
                  <a:ext uri="{0D108BD9-81ED-4DB2-BD59-A6C34878D82A}">
                    <a16:rowId xmlns:a16="http://schemas.microsoft.com/office/drawing/2014/main" val="1191783906"/>
                  </a:ext>
                </a:extLst>
              </a:tr>
              <a:tr h="370840">
                <a:tc>
                  <a:txBody>
                    <a:bodyPr/>
                    <a:lstStyle/>
                    <a:p>
                      <a:r>
                        <a:rPr lang="en-US" sz="1100" dirty="0"/>
                        <a:t>Complimentary Table-Top Exhibit registration</a:t>
                      </a:r>
                    </a:p>
                  </a:txBody>
                  <a:tcPr>
                    <a:solidFill>
                      <a:schemeClr val="bg1"/>
                    </a:solidFill>
                  </a:tcPr>
                </a:tc>
                <a:tc>
                  <a:txBody>
                    <a:bodyPr/>
                    <a:lstStyle/>
                    <a:p>
                      <a:pPr algn="ctr"/>
                      <a:r>
                        <a:rPr lang="en-US" sz="1100" dirty="0"/>
                        <a:t>Preferred exhibit location plus </a:t>
                      </a:r>
                    </a:p>
                    <a:p>
                      <a:pPr algn="ctr"/>
                      <a:r>
                        <a:rPr lang="en-US" sz="1100" dirty="0"/>
                        <a:t>2 Reps</a:t>
                      </a:r>
                    </a:p>
                  </a:txBody>
                  <a:tcPr>
                    <a:solidFill>
                      <a:schemeClr val="bg1"/>
                    </a:solidFill>
                  </a:tcPr>
                </a:tc>
                <a:tc>
                  <a:txBody>
                    <a:bodyPr/>
                    <a:lstStyle/>
                    <a:p>
                      <a:pPr algn="ctr"/>
                      <a:r>
                        <a:rPr lang="en-US" sz="1100" dirty="0"/>
                        <a:t>Secondary preferred location plus </a:t>
                      </a:r>
                    </a:p>
                    <a:p>
                      <a:pPr algn="ctr"/>
                      <a:r>
                        <a:rPr lang="en-US" sz="1100" dirty="0"/>
                        <a:t>2 Reps</a:t>
                      </a:r>
                    </a:p>
                  </a:txBody>
                  <a:tcPr>
                    <a:solidFill>
                      <a:schemeClr val="bg1"/>
                    </a:solidFill>
                  </a:tcPr>
                </a:tc>
                <a:tc>
                  <a:txBody>
                    <a:bodyPr/>
                    <a:lstStyle/>
                    <a:p>
                      <a:pPr algn="ctr"/>
                      <a:endParaRPr lang="en-US" sz="1100" dirty="0"/>
                    </a:p>
                    <a:p>
                      <a:pPr algn="ctr"/>
                      <a:r>
                        <a:rPr lang="en-US" sz="1100" dirty="0"/>
                        <a:t>1 Rep</a:t>
                      </a:r>
                    </a:p>
                  </a:txBody>
                  <a:tcPr>
                    <a:solidFill>
                      <a:schemeClr val="bg1"/>
                    </a:solidFill>
                  </a:tcPr>
                </a:tc>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endParaRPr lang="en-US" sz="1200" dirty="0"/>
                    </a:p>
                    <a:p>
                      <a:pPr marL="0" marR="0" lvl="0" indent="0" algn="ctr" defTabSz="342900" rtl="0" eaLnBrk="1" fontAlgn="auto" latinLnBrk="0" hangingPunct="1">
                        <a:lnSpc>
                          <a:spcPct val="100000"/>
                        </a:lnSpc>
                        <a:spcBef>
                          <a:spcPts val="0"/>
                        </a:spcBef>
                        <a:spcAft>
                          <a:spcPts val="0"/>
                        </a:spcAft>
                        <a:buClrTx/>
                        <a:buSzTx/>
                        <a:buFontTx/>
                        <a:buNone/>
                        <a:tabLst/>
                        <a:defRPr/>
                      </a:pPr>
                      <a:r>
                        <a:rPr lang="en-US" sz="1200" dirty="0"/>
                        <a:t>1 Rep</a:t>
                      </a:r>
                    </a:p>
                    <a:p>
                      <a:endParaRPr lang="en-US" dirty="0"/>
                    </a:p>
                  </a:txBody>
                  <a:tcPr>
                    <a:solidFill>
                      <a:schemeClr val="bg1"/>
                    </a:solidFill>
                  </a:tcPr>
                </a:tc>
                <a:extLst>
                  <a:ext uri="{0D108BD9-81ED-4DB2-BD59-A6C34878D82A}">
                    <a16:rowId xmlns:a16="http://schemas.microsoft.com/office/drawing/2014/main" val="1393225872"/>
                  </a:ext>
                </a:extLst>
              </a:tr>
            </a:tbl>
          </a:graphicData>
        </a:graphic>
      </p:graphicFrame>
    </p:spTree>
    <p:extLst>
      <p:ext uri="{BB962C8B-B14F-4D97-AF65-F5344CB8AC3E}">
        <p14:creationId xmlns:p14="http://schemas.microsoft.com/office/powerpoint/2010/main" val="3243638137"/>
      </p:ext>
    </p:extLst>
  </p:cSld>
  <p:clrMapOvr>
    <a:masterClrMapping/>
  </p:clrMapOvr>
  <p:transition>
    <p:fade thruBlk="1"/>
  </p:transition>
  <p:extLst>
    <p:ext uri="{6950BFC3-D8DA-4A85-94F7-54DA5524770B}">
      <p188:commentRel xmlns:p188="http://schemas.microsoft.com/office/powerpoint/2018/8/main" r:id="rId2"/>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563836D-3DBB-9CE6-92D1-C4C01735546C}"/>
              </a:ext>
            </a:extLst>
          </p:cNvPr>
          <p:cNvSpPr txBox="1"/>
          <p:nvPr/>
        </p:nvSpPr>
        <p:spPr>
          <a:xfrm>
            <a:off x="487030" y="452329"/>
            <a:ext cx="8169940" cy="600164"/>
          </a:xfrm>
          <a:prstGeom prst="rect">
            <a:avLst/>
          </a:prstGeom>
          <a:noFill/>
        </p:spPr>
        <p:txBody>
          <a:bodyPr wrap="square" rtlCol="0">
            <a:spAutoFit/>
          </a:bodyPr>
          <a:lstStyle/>
          <a:p>
            <a:pPr defTabSz="685800">
              <a:buClr>
                <a:srgbClr val="000000"/>
              </a:buClr>
            </a:pPr>
            <a:r>
              <a:rPr lang="en" sz="3300" b="1">
                <a:solidFill>
                  <a:srgbClr val="7D32E7"/>
                </a:solidFill>
              </a:rPr>
              <a:t>Additional Sponsorship Opportunities</a:t>
            </a:r>
          </a:p>
        </p:txBody>
      </p:sp>
      <p:graphicFrame>
        <p:nvGraphicFramePr>
          <p:cNvPr id="8" name="Table 2">
            <a:extLst>
              <a:ext uri="{FF2B5EF4-FFF2-40B4-BE49-F238E27FC236}">
                <a16:creationId xmlns:a16="http://schemas.microsoft.com/office/drawing/2014/main" id="{51DDC2A3-ED93-DB5A-466D-80B552D5404B}"/>
              </a:ext>
            </a:extLst>
          </p:cNvPr>
          <p:cNvGraphicFramePr>
            <a:graphicFrameLocks noGrp="1"/>
          </p:cNvGraphicFramePr>
          <p:nvPr>
            <p:extLst>
              <p:ext uri="{D42A27DB-BD31-4B8C-83A1-F6EECF244321}">
                <p14:modId xmlns:p14="http://schemas.microsoft.com/office/powerpoint/2010/main" val="1374733125"/>
              </p:ext>
            </p:extLst>
          </p:nvPr>
        </p:nvGraphicFramePr>
        <p:xfrm>
          <a:off x="1698739" y="1528997"/>
          <a:ext cx="5746521" cy="3379662"/>
        </p:xfrm>
        <a:graphic>
          <a:graphicData uri="http://schemas.openxmlformats.org/drawingml/2006/table">
            <a:tbl>
              <a:tblPr firstRow="1" bandRow="1">
                <a:tableStyleId>{6D782472-C8FC-45DB-B6FA-017691B75E31}</a:tableStyleId>
              </a:tblPr>
              <a:tblGrid>
                <a:gridCol w="4332814">
                  <a:extLst>
                    <a:ext uri="{9D8B030D-6E8A-4147-A177-3AD203B41FA5}">
                      <a16:colId xmlns:a16="http://schemas.microsoft.com/office/drawing/2014/main" val="954625585"/>
                    </a:ext>
                  </a:extLst>
                </a:gridCol>
                <a:gridCol w="1413707">
                  <a:extLst>
                    <a:ext uri="{9D8B030D-6E8A-4147-A177-3AD203B41FA5}">
                      <a16:colId xmlns:a16="http://schemas.microsoft.com/office/drawing/2014/main" val="1287677087"/>
                    </a:ext>
                  </a:extLst>
                </a:gridCol>
              </a:tblGrid>
              <a:tr h="867868">
                <a:tc>
                  <a:txBody>
                    <a:bodyPr/>
                    <a:lstStyle/>
                    <a:p>
                      <a:pPr marL="0" algn="l" defTabSz="342900" rtl="0" eaLnBrk="1" latinLnBrk="0" hangingPunct="1">
                        <a:lnSpc>
                          <a:spcPct val="200000"/>
                        </a:lnSpc>
                      </a:pPr>
                      <a:r>
                        <a:rPr lang="en-US" sz="1350" kern="1200" dirty="0">
                          <a:solidFill>
                            <a:schemeClr val="tx1"/>
                          </a:solidFill>
                          <a:latin typeface="+mn-lt"/>
                          <a:ea typeface="+mn-ea"/>
                          <a:cs typeface="+mn-cs"/>
                        </a:rPr>
                        <a:t>FIT’NG Together Webinar Sponsor</a:t>
                      </a:r>
                      <a:br>
                        <a:rPr lang="en-US" sz="1350" kern="1200" dirty="0">
                          <a:solidFill>
                            <a:schemeClr val="tx1"/>
                          </a:solidFill>
                          <a:latin typeface="+mn-lt"/>
                          <a:ea typeface="+mn-ea"/>
                          <a:cs typeface="+mn-cs"/>
                        </a:rPr>
                      </a:br>
                      <a:r>
                        <a:rPr lang="en-US" sz="1100" kern="1200" dirty="0">
                          <a:solidFill>
                            <a:schemeClr val="tx1"/>
                          </a:solidFill>
                          <a:latin typeface="+mn-lt"/>
                          <a:ea typeface="+mn-ea"/>
                          <a:cs typeface="+mn-cs"/>
                        </a:rPr>
                        <a:t>Monthly opportunity to get recognition outside of the conference</a:t>
                      </a:r>
                    </a:p>
                    <a:p>
                      <a:pPr marL="0" lvl="0" algn="l">
                        <a:lnSpc>
                          <a:spcPct val="200000"/>
                        </a:lnSpc>
                        <a:buNone/>
                      </a:pPr>
                      <a:r>
                        <a:rPr lang="en-US" sz="1100" kern="1200" dirty="0">
                          <a:solidFill>
                            <a:schemeClr val="tx1"/>
                          </a:solidFill>
                          <a:effectLst/>
                          <a:latin typeface="+mn-lt"/>
                          <a:ea typeface="+mn-ea"/>
                          <a:cs typeface="+mn-cs"/>
                        </a:rPr>
                        <a:t>Topical workshops, e.g., EEG or </a:t>
                      </a:r>
                      <a:r>
                        <a:rPr lang="en-US" sz="1100" kern="1200" dirty="0" err="1">
                          <a:solidFill>
                            <a:schemeClr val="tx1"/>
                          </a:solidFill>
                          <a:effectLst/>
                          <a:latin typeface="+mn-lt"/>
                          <a:ea typeface="+mn-ea"/>
                          <a:cs typeface="+mn-cs"/>
                        </a:rPr>
                        <a:t>fNIRS</a:t>
                      </a:r>
                      <a:r>
                        <a:rPr lang="en-US" sz="1100" kern="1200" dirty="0">
                          <a:solidFill>
                            <a:schemeClr val="tx1"/>
                          </a:solidFill>
                          <a:effectLst/>
                          <a:latin typeface="+mn-lt"/>
                          <a:ea typeface="+mn-ea"/>
                          <a:cs typeface="+mn-cs"/>
                        </a:rPr>
                        <a:t> workshop</a:t>
                      </a:r>
                      <a:endParaRPr lang="en-US" sz="1100" kern="1200" dirty="0">
                        <a:solidFill>
                          <a:schemeClr val="tx1"/>
                        </a:solidFill>
                        <a:latin typeface="+mn-lt"/>
                        <a:ea typeface="+mn-ea"/>
                        <a:cs typeface="+mn-cs"/>
                      </a:endParaRPr>
                    </a:p>
                  </a:txBody>
                  <a:tcPr>
                    <a:solidFill>
                      <a:schemeClr val="bg1"/>
                    </a:solidFill>
                  </a:tcPr>
                </a:tc>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endParaRPr lang="en-US" sz="1600" kern="1200">
                        <a:solidFill>
                          <a:schemeClr val="tx1"/>
                        </a:solidFill>
                        <a:latin typeface="+mn-lt"/>
                        <a:ea typeface="+mn-ea"/>
                        <a:cs typeface="+mn-cs"/>
                      </a:endParaRPr>
                    </a:p>
                    <a:p>
                      <a:pPr marL="0" marR="0" lvl="0" indent="0" algn="ctr" defTabSz="342900" rtl="0" eaLnBrk="1" fontAlgn="auto" latinLnBrk="0" hangingPunct="1">
                        <a:lnSpc>
                          <a:spcPct val="100000"/>
                        </a:lnSpc>
                        <a:spcBef>
                          <a:spcPts val="0"/>
                        </a:spcBef>
                        <a:spcAft>
                          <a:spcPts val="0"/>
                        </a:spcAft>
                        <a:buClrTx/>
                        <a:buSzTx/>
                        <a:buFontTx/>
                        <a:buNone/>
                        <a:tabLst/>
                        <a:defRPr/>
                      </a:pPr>
                      <a:r>
                        <a:rPr lang="en-US" sz="1600" kern="1200">
                          <a:solidFill>
                            <a:schemeClr val="tx1"/>
                          </a:solidFill>
                          <a:latin typeface="+mn-lt"/>
                          <a:ea typeface="+mn-ea"/>
                          <a:cs typeface="+mn-cs"/>
                        </a:rPr>
                        <a:t>$2,000</a:t>
                      </a:r>
                    </a:p>
                  </a:txBody>
                  <a:tcPr>
                    <a:solidFill>
                      <a:schemeClr val="bg1"/>
                    </a:solidFill>
                  </a:tcPr>
                </a:tc>
                <a:extLst>
                  <a:ext uri="{0D108BD9-81ED-4DB2-BD59-A6C34878D82A}">
                    <a16:rowId xmlns:a16="http://schemas.microsoft.com/office/drawing/2014/main" val="4218273764"/>
                  </a:ext>
                </a:extLst>
              </a:tr>
              <a:tr h="504190">
                <a:tc>
                  <a:txBody>
                    <a:bodyPr/>
                    <a:lstStyle/>
                    <a:p>
                      <a:pPr marL="0" algn="l" defTabSz="342900" rtl="0" eaLnBrk="1" latinLnBrk="0" hangingPunct="1">
                        <a:lnSpc>
                          <a:spcPct val="200000"/>
                        </a:lnSpc>
                      </a:pPr>
                      <a:r>
                        <a:rPr lang="en-US" sz="1350" kern="1200" dirty="0">
                          <a:solidFill>
                            <a:schemeClr val="tx1"/>
                          </a:solidFill>
                          <a:latin typeface="+mn-lt"/>
                          <a:ea typeface="+mn-ea"/>
                          <a:cs typeface="+mn-cs"/>
                        </a:rPr>
                        <a:t>6ft Table-Top Exhibit</a:t>
                      </a:r>
                    </a:p>
                    <a:p>
                      <a:pPr marL="0" algn="l" defTabSz="342900" rtl="0" eaLnBrk="1" latinLnBrk="0" hangingPunct="1">
                        <a:lnSpc>
                          <a:spcPct val="200000"/>
                        </a:lnSpc>
                      </a:pPr>
                      <a:r>
                        <a:rPr lang="en-US" sz="1100" kern="1200" dirty="0">
                          <a:solidFill>
                            <a:schemeClr val="tx1"/>
                          </a:solidFill>
                          <a:latin typeface="+mn-lt"/>
                          <a:ea typeface="+mn-ea"/>
                          <a:cs typeface="+mn-cs"/>
                        </a:rPr>
                        <a:t>To be hosted during the poster sessions daily</a:t>
                      </a:r>
                    </a:p>
                  </a:txBody>
                  <a:tcPr>
                    <a:solidFill>
                      <a:schemeClr val="bg1"/>
                    </a:solidFill>
                  </a:tcPr>
                </a:tc>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endParaRPr lang="en-US" sz="1600"/>
                    </a:p>
                    <a:p>
                      <a:pPr marL="0" marR="0" lvl="0" indent="0" algn="ctr" defTabSz="342900" rtl="0" eaLnBrk="1" fontAlgn="auto" latinLnBrk="0" hangingPunct="1">
                        <a:lnSpc>
                          <a:spcPct val="100000"/>
                        </a:lnSpc>
                        <a:spcBef>
                          <a:spcPts val="0"/>
                        </a:spcBef>
                        <a:spcAft>
                          <a:spcPts val="0"/>
                        </a:spcAft>
                        <a:buClrTx/>
                        <a:buSzTx/>
                        <a:buFontTx/>
                        <a:buNone/>
                        <a:tabLst/>
                        <a:defRPr/>
                      </a:pPr>
                      <a:r>
                        <a:rPr lang="en-US" sz="1600"/>
                        <a:t>$1000</a:t>
                      </a:r>
                      <a:endParaRPr lang="en-US" sz="1600" kern="1200" dirty="0">
                        <a:solidFill>
                          <a:srgbClr val="60D937"/>
                        </a:solidFill>
                        <a:latin typeface="+mn-lt"/>
                        <a:ea typeface="+mn-ea"/>
                        <a:cs typeface="+mn-cs"/>
                      </a:endParaRPr>
                    </a:p>
                  </a:txBody>
                  <a:tcPr>
                    <a:solidFill>
                      <a:schemeClr val="bg1"/>
                    </a:solidFill>
                  </a:tcPr>
                </a:tc>
                <a:extLst>
                  <a:ext uri="{0D108BD9-81ED-4DB2-BD59-A6C34878D82A}">
                    <a16:rowId xmlns:a16="http://schemas.microsoft.com/office/drawing/2014/main" val="1191783906"/>
                  </a:ext>
                </a:extLst>
              </a:tr>
              <a:tr h="1231546">
                <a:tc>
                  <a:txBody>
                    <a:bodyPr/>
                    <a:lstStyle/>
                    <a:p>
                      <a:pPr marL="0" algn="l" defTabSz="342900" rtl="0" eaLnBrk="1" latinLnBrk="0" hangingPunct="1">
                        <a:lnSpc>
                          <a:spcPct val="200000"/>
                        </a:lnSpc>
                      </a:pPr>
                      <a:r>
                        <a:rPr lang="en-US" sz="1350" kern="1200">
                          <a:solidFill>
                            <a:schemeClr val="tx1"/>
                          </a:solidFill>
                          <a:latin typeface="+mn-lt"/>
                          <a:ea typeface="+mn-ea"/>
                          <a:cs typeface="+mn-cs"/>
                        </a:rPr>
                        <a:t>Ad in the Digital Conference Program</a:t>
                      </a:r>
                    </a:p>
                    <a:p>
                      <a:pPr marL="0" algn="l" defTabSz="342900" rtl="0" eaLnBrk="1" latinLnBrk="0" hangingPunct="1">
                        <a:lnSpc>
                          <a:spcPct val="200000"/>
                        </a:lnSpc>
                      </a:pPr>
                      <a:r>
                        <a:rPr lang="en-US" sz="1100" kern="1200">
                          <a:solidFill>
                            <a:schemeClr val="tx1"/>
                          </a:solidFill>
                          <a:latin typeface="+mn-lt"/>
                          <a:ea typeface="+mn-ea"/>
                          <a:cs typeface="+mn-cs"/>
                        </a:rPr>
                        <a:t>½ page Ad, colour, must be submitted prior to July 31, 2024</a:t>
                      </a:r>
                    </a:p>
                    <a:p>
                      <a:pPr marL="0" lvl="0" algn="l">
                        <a:lnSpc>
                          <a:spcPct val="200000"/>
                        </a:lnSpc>
                        <a:buNone/>
                      </a:pPr>
                      <a:r>
                        <a:rPr lang="en-US" sz="1100" kern="1200">
                          <a:solidFill>
                            <a:schemeClr val="tx1"/>
                          </a:solidFill>
                          <a:latin typeface="+mn-lt"/>
                          <a:ea typeface="+mn-ea"/>
                          <a:cs typeface="+mn-cs"/>
                        </a:rPr>
                        <a:t>Advertisement on website</a:t>
                      </a:r>
                    </a:p>
                    <a:p>
                      <a:pPr marL="0" lvl="0" algn="l">
                        <a:lnSpc>
                          <a:spcPct val="200000"/>
                        </a:lnSpc>
                        <a:buNone/>
                      </a:pPr>
                      <a:r>
                        <a:rPr lang="en-US" sz="1100" kern="1200">
                          <a:solidFill>
                            <a:schemeClr val="tx1"/>
                          </a:solidFill>
                          <a:latin typeface="+mn-lt"/>
                          <a:ea typeface="+mn-ea"/>
                          <a:cs typeface="+mn-cs"/>
                        </a:rPr>
                        <a:t>Opportunity for partnership on webinars</a:t>
                      </a:r>
                      <a:endParaRPr lang="en-US" sz="1100" kern="1200" dirty="0">
                        <a:solidFill>
                          <a:schemeClr val="tx1"/>
                        </a:solidFill>
                        <a:latin typeface="+mn-lt"/>
                        <a:ea typeface="+mn-ea"/>
                        <a:cs typeface="+mn-cs"/>
                      </a:endParaRPr>
                    </a:p>
                  </a:txBody>
                  <a:tcPr>
                    <a:solidFill>
                      <a:schemeClr val="bg1"/>
                    </a:solidFill>
                  </a:tcPr>
                </a:tc>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endParaRPr lang="en-US" sz="1600" kern="1200" dirty="0">
                        <a:solidFill>
                          <a:schemeClr val="tx1"/>
                        </a:solidFill>
                        <a:latin typeface="+mn-lt"/>
                        <a:ea typeface="+mn-ea"/>
                        <a:cs typeface="+mn-cs"/>
                      </a:endParaRPr>
                    </a:p>
                    <a:p>
                      <a:pPr marL="0" marR="0" lvl="0" indent="0" algn="ctr" defTabSz="342900" rtl="0" eaLnBrk="1" fontAlgn="auto" latinLnBrk="0" hangingPunct="1">
                        <a:lnSpc>
                          <a:spcPct val="100000"/>
                        </a:lnSpc>
                        <a:spcBef>
                          <a:spcPts val="0"/>
                        </a:spcBef>
                        <a:spcAft>
                          <a:spcPts val="0"/>
                        </a:spcAft>
                        <a:buClrTx/>
                        <a:buSzTx/>
                        <a:buFontTx/>
                        <a:buNone/>
                        <a:tabLst/>
                        <a:defRPr/>
                      </a:pPr>
                      <a:endParaRPr lang="en-US" sz="1600" kern="1200" dirty="0">
                        <a:solidFill>
                          <a:schemeClr val="tx1"/>
                        </a:solidFill>
                        <a:latin typeface="+mn-lt"/>
                        <a:ea typeface="+mn-ea"/>
                        <a:cs typeface="+mn-cs"/>
                      </a:endParaRPr>
                    </a:p>
                    <a:p>
                      <a:pPr marL="0" marR="0" lvl="0" indent="0" algn="ctr" defTabSz="3429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latin typeface="+mn-lt"/>
                          <a:ea typeface="+mn-ea"/>
                          <a:cs typeface="+mn-cs"/>
                        </a:rPr>
                        <a:t>$500</a:t>
                      </a:r>
                    </a:p>
                  </a:txBody>
                  <a:tcPr>
                    <a:solidFill>
                      <a:schemeClr val="bg1"/>
                    </a:solidFill>
                  </a:tcPr>
                </a:tc>
                <a:extLst>
                  <a:ext uri="{0D108BD9-81ED-4DB2-BD59-A6C34878D82A}">
                    <a16:rowId xmlns:a16="http://schemas.microsoft.com/office/drawing/2014/main" val="3520623602"/>
                  </a:ext>
                </a:extLst>
              </a:tr>
            </a:tbl>
          </a:graphicData>
        </a:graphic>
      </p:graphicFrame>
    </p:spTree>
    <p:extLst>
      <p:ext uri="{BB962C8B-B14F-4D97-AF65-F5344CB8AC3E}">
        <p14:creationId xmlns:p14="http://schemas.microsoft.com/office/powerpoint/2010/main" val="2872463275"/>
      </p:ext>
    </p:extLst>
  </p:cSld>
  <p:clrMapOvr>
    <a:masterClrMapping/>
  </p:clrMapOvr>
  <p:transition>
    <p:fade thruBlk="1"/>
  </p:transition>
  <p:extLst>
    <p:ext uri="{6950BFC3-D8DA-4A85-94F7-54DA5524770B}">
      <p188:commentRel xmlns:p188="http://schemas.microsoft.com/office/powerpoint/2018/8/main" r:id="rId2"/>
    </p:ext>
  </p:extLst>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1" Type="http://schemas.openxmlformats.org/officeDocument/2006/relationships/image" Target="../media/image2.jpeg"/></Relationships>
</file>

<file path=ppt/theme/_rels/theme5.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3.xml><?xml version="1.0" encoding="utf-8"?>
<a:theme xmlns:a="http://schemas.openxmlformats.org/drawingml/2006/main" name="5_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4.xml><?xml version="1.0" encoding="utf-8"?>
<a:theme xmlns:a="http://schemas.openxmlformats.org/drawingml/2006/main" name="4_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5.xml><?xml version="1.0" encoding="utf-8"?>
<a:theme xmlns:a="http://schemas.openxmlformats.org/drawingml/2006/main" name="2_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6.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D3D08DDF2C4614BB89D997E913BFAF5" ma:contentTypeVersion="49" ma:contentTypeDescription="Create a new document." ma:contentTypeScope="" ma:versionID="a261340a2893db691c6818f9e2ab8ea8">
  <xsd:schema xmlns:xsd="http://www.w3.org/2001/XMLSchema" xmlns:xs="http://www.w3.org/2001/XMLSchema" xmlns:p="http://schemas.microsoft.com/office/2006/metadata/properties" xmlns:ns2="02adff9a-d020-4030-870a-fe1c8817879b" xmlns:ns3="51fc9d12-1aeb-48e1-a67a-cf7525a4ef84" targetNamespace="http://schemas.microsoft.com/office/2006/metadata/properties" ma:root="true" ma:fieldsID="e49033bab60c447e31c34410f4c7d192" ns2:_="" ns3:_="">
    <xsd:import namespace="02adff9a-d020-4030-870a-fe1c8817879b"/>
    <xsd:import namespace="51fc9d12-1aeb-48e1-a67a-cf7525a4ef84"/>
    <xsd:element name="properties">
      <xsd:complexType>
        <xsd:sequence>
          <xsd:element name="documentManagement">
            <xsd:complexType>
              <xsd:all>
                <xsd:element ref="ns2:Review_x0020_Date" minOccurs="0"/>
                <xsd:element ref="ns2:Event_x0020_Location" minOccurs="0"/>
                <xsd:element ref="ns2:SharedWithUsers" minOccurs="0"/>
                <xsd:element ref="ns2:SharedWithDetails" minOccurs="0"/>
                <xsd:element ref="ns3:if5087aa67fd49e1bc3bf24618755730" minOccurs="0"/>
                <xsd:element ref="ns2:TaxCatchAll" minOccurs="0"/>
                <xsd:element ref="ns2:CID" minOccurs="0"/>
                <xsd:element ref="ns3:p839230d41b74dce8067a750cc50a39e" minOccurs="0"/>
                <xsd:element ref="ns3:a0db3a7a8d964caeb44d66af9661c4f3"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EventHashCode" minOccurs="0"/>
                <xsd:element ref="ns3:MediaServiceGenerationTime" minOccurs="0"/>
                <xsd:element ref="ns3:MediaServiceAutoKeyPoints" minOccurs="0"/>
                <xsd:element ref="ns3:MediaServiceKeyPoints" minOccurs="0"/>
                <xsd:element ref="ns3:MediaLengthInSeconds" minOccurs="0"/>
                <xsd:element ref="ns3:lcf76f155ced4ddcb4097134ff3c332f" minOccurs="0"/>
                <xsd:element ref="ns2:TaxKeywordTaxHTField"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2adff9a-d020-4030-870a-fe1c8817879b" elementFormDefault="qualified">
    <xsd:import namespace="http://schemas.microsoft.com/office/2006/documentManagement/types"/>
    <xsd:import namespace="http://schemas.microsoft.com/office/infopath/2007/PartnerControls"/>
    <xsd:element name="Review_x0020_Date" ma:index="8" nillable="true" ma:displayName="Review Date" ma:description="When should this document be reviewed and possible archived? This will default to [Create Date+2 years] and will drive a view that shows files to be reviewed." ma:format="DateOnly" ma:indexed="true" ma:internalName="Review_x0020_Date">
      <xsd:simpleType>
        <xsd:restriction base="dms:DateTime"/>
      </xsd:simpleType>
    </xsd:element>
    <xsd:element name="Event_x0020_Location" ma:index="9" nillable="true" ma:displayName="Event Location" ma:description="In which city does the event occur" ma:format="Dropdown" ma:indexed="true" ma:internalName="Event_x0020_Location">
      <xsd:simpleType>
        <xsd:restriction base="dms:Choice">
          <xsd:enumeration value="Amherst"/>
          <xsd:enumeration value="Amsterdam"/>
          <xsd:enumeration value="Anaheim"/>
          <xsd:enumeration value="Austin"/>
          <xsd:enumeration value="Banff"/>
          <xsd:enumeration value="Baltimore"/>
          <xsd:enumeration value="Berlin"/>
          <xsd:enumeration value="Bethesda"/>
          <xsd:enumeration value="Boston"/>
          <xsd:enumeration value="Brisbane"/>
          <xsd:enumeration value="Brussels"/>
          <xsd:enumeration value="Budapest"/>
          <xsd:enumeration value="Cape Town"/>
          <xsd:enumeration value="Cascais"/>
          <xsd:enumeration value="Charleston"/>
          <xsd:enumeration value="Charlotte"/>
          <xsd:enumeration value="Chicago"/>
          <xsd:enumeration value="Copenhagen"/>
          <xsd:enumeration value="Crystal City"/>
          <xsd:enumeration value="Dallas"/>
          <xsd:enumeration value="Dublin"/>
          <xsd:enumeration value="Dubrovnik"/>
          <xsd:enumeration value="Edinburgh"/>
          <xsd:enumeration value="Edmonton"/>
          <xsd:enumeration value="Estoril"/>
          <xsd:enumeration value="Eugene"/>
          <xsd:enumeration value="Fort Worth"/>
          <xsd:enumeration value="Glasgow"/>
          <xsd:enumeration value="Goteborg"/>
          <xsd:enumeration value="Hawaii"/>
          <xsd:enumeration value="Halifax"/>
          <xsd:enumeration value="Hobart"/>
          <xsd:enumeration value="Hollywood"/>
          <xsd:enumeration value="Honolulu"/>
          <xsd:enumeration value="Indianapolis"/>
          <xsd:enumeration value="Istanbul"/>
          <xsd:enumeration value="Jamaica"/>
          <xsd:enumeration value="Kansas City"/>
          <xsd:enumeration value="Keystone"/>
          <xsd:enumeration value="Kelowna"/>
          <xsd:enumeration value="Knoxville"/>
          <xsd:enumeration value="Leiden"/>
          <xsd:enumeration value="Limerick"/>
          <xsd:enumeration value="Lisbon"/>
          <xsd:enumeration value="Long Beach"/>
          <xsd:enumeration value="Los Angeles"/>
          <xsd:enumeration value="Louisville"/>
          <xsd:enumeration value="Lyon"/>
          <xsd:enumeration value="Maastricht"/>
          <xsd:enumeration value="Madison"/>
          <xsd:enumeration value="Malta"/>
          <xsd:enumeration value="Memphis"/>
          <xsd:enumeration value="Miami"/>
          <xsd:enumeration value="Minneapolis/St Paul"/>
          <xsd:enumeration value="Montego Bay"/>
          <xsd:enumeration value="Montreal"/>
          <xsd:enumeration value="Nagoya"/>
          <xsd:enumeration value="Nashville"/>
          <xsd:enumeration value="New Orleans"/>
          <xsd:enumeration value="New Westminister"/>
          <xsd:enumeration value="New York"/>
          <xsd:enumeration value="Niagara Falls"/>
          <xsd:enumeration value="Niagara-on-the-Lake"/>
          <xsd:enumeration value="Ottawa/Gatineau"/>
          <xsd:enumeration value="Orlando"/>
          <xsd:enumeration value="Oxford"/>
          <xsd:enumeration value="Padua"/>
          <xsd:enumeration value="Panama"/>
          <xsd:enumeration value="Paris"/>
          <xsd:enumeration value="Pasadena"/>
          <xsd:enumeration value="Penticton"/>
          <xsd:enumeration value="Philadelphia"/>
          <xsd:enumeration value="Pittsburgh"/>
          <xsd:enumeration value="Portland"/>
          <xsd:enumeration value="Quebec City"/>
          <xsd:enumeration value="Reno"/>
          <xsd:enumeration value="Rennes"/>
          <xsd:enumeration value="Richmond"/>
          <xsd:enumeration value="Rome"/>
          <xsd:enumeration value="Rotterdam"/>
          <xsd:enumeration value="Salt Lake City"/>
          <xsd:enumeration value="Salzburg"/>
          <xsd:enumeration value="Santa Barbara"/>
          <xsd:enumeration value="Santa Rosa"/>
          <xsd:enumeration value="Santa Fe"/>
          <xsd:enumeration value="Seville"/>
          <xsd:enumeration value="St Louis"/>
          <xsd:enumeration value="Stockholm"/>
          <xsd:enumeration value="Sydney"/>
          <xsd:enumeration value="Tampa Bay"/>
          <xsd:enumeration value="Toronto"/>
          <xsd:enumeration value="Toyama"/>
          <xsd:enumeration value="Umea"/>
          <xsd:enumeration value="Vancouver"/>
          <xsd:enumeration value="Victoria"/>
          <xsd:enumeration value="Virtual"/>
          <xsd:enumeration value="Vienna"/>
          <xsd:enumeration value="Whistler"/>
          <xsd:enumeration value="Winnipeg"/>
          <xsd:enumeration value="Newport"/>
          <xsd:enumeration value="Providence"/>
          <xsd:enumeration value="Guadalajara"/>
          <xsd:enumeration value="Tulum"/>
          <xsd:enumeration value="Cancun"/>
          <xsd:enumeration value="Cozumel"/>
          <xsd:enumeration value="Nice"/>
          <xsd:enumeration value="Jyväskylä"/>
          <xsd:enumeration value="Birmingham"/>
          <xsd:enumeration value="Baltimore"/>
        </xsd:restriction>
      </xsd:simpleType>
    </xsd:element>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TaxCatchAll" ma:index="14" nillable="true" ma:displayName="Taxonomy Catch All Column" ma:description="" ma:hidden="true" ma:list="{969ac232-9de1-4ef7-a8d1-4fd88dbef106}" ma:internalName="TaxCatchAll" ma:showField="CatchAllData" ma:web="02adff9a-d020-4030-870a-fe1c8817879b">
      <xsd:complexType>
        <xsd:complexContent>
          <xsd:extension base="dms:MultiChoiceLookup">
            <xsd:sequence>
              <xsd:element name="Value" type="dms:Lookup" maxOccurs="unbounded" minOccurs="0" nillable="true"/>
            </xsd:sequence>
          </xsd:extension>
        </xsd:complexContent>
      </xsd:complexType>
    </xsd:element>
    <xsd:element name="CID" ma:index="15" nillable="true" ma:displayName="CID" ma:internalName="CID">
      <xsd:simpleType>
        <xsd:restriction base="dms:Text">
          <xsd:maxLength value="255"/>
        </xsd:restriction>
      </xsd:simpleType>
    </xsd:element>
    <xsd:element name="LastSharedByUser" ma:index="21" nillable="true" ma:displayName="Last Shared By User" ma:description="" ma:internalName="LastSharedByUser" ma:readOnly="true">
      <xsd:simpleType>
        <xsd:restriction base="dms:Note">
          <xsd:maxLength value="255"/>
        </xsd:restriction>
      </xsd:simpleType>
    </xsd:element>
    <xsd:element name="LastSharedByTime" ma:index="22" nillable="true" ma:displayName="Last Shared By Time" ma:description="" ma:internalName="LastSharedByTime" ma:readOnly="true">
      <xsd:simpleType>
        <xsd:restriction base="dms:DateTime"/>
      </xsd:simpleType>
    </xsd:element>
    <xsd:element name="TaxKeywordTaxHTField" ma:index="37" nillable="true" ma:taxonomy="true" ma:internalName="TaxKeywordTaxHTField" ma:taxonomyFieldName="TaxKeyword" ma:displayName="Enterprise Keywords"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1fc9d12-1aeb-48e1-a67a-cf7525a4ef84" elementFormDefault="qualified">
    <xsd:import namespace="http://schemas.microsoft.com/office/2006/documentManagement/types"/>
    <xsd:import namespace="http://schemas.microsoft.com/office/infopath/2007/PartnerControls"/>
    <xsd:element name="if5087aa67fd49e1bc3bf24618755730" ma:index="13" nillable="true" ma:taxonomy="true" ma:internalName="if5087aa67fd49e1bc3bf24618755730" ma:taxonomyFieldName="Doc_x0020_Type_x0020_MM" ma:displayName="Document Type" ma:indexed="true" ma:readOnly="false" ma:default="" ma:fieldId="{2f5087aa-67fd-49e1-bc3b-f24618755730}" ma:sspId="1259d0b0-ad97-40f6-866f-9f1be2d4c8f9" ma:termSetId="48f129a7-8db7-44b7-b919-1473bae17e12" ma:anchorId="c19bc231-f034-4367-8459-709365398274" ma:open="false" ma:isKeyword="false">
      <xsd:complexType>
        <xsd:sequence>
          <xsd:element ref="pc:Terms" minOccurs="0" maxOccurs="1"/>
        </xsd:sequence>
      </xsd:complexType>
    </xsd:element>
    <xsd:element name="p839230d41b74dce8067a750cc50a39e" ma:index="18" nillable="true" ma:taxonomy="true" ma:internalName="p839230d41b74dce8067a750cc50a39e" ma:taxonomyFieldName="mm_x002d_Yeaer" ma:displayName="Year" ma:readOnly="false" ma:default="" ma:fieldId="{9839230d-41b7-4dce-8067-a750cc50a39e}" ma:sspId="1259d0b0-ad97-40f6-866f-9f1be2d4c8f9" ma:termSetId="1259cf09-79ab-4ebb-90c2-37dc8ee5f256" ma:anchorId="00000000-0000-0000-0000-000000000000" ma:open="false" ma:isKeyword="false">
      <xsd:complexType>
        <xsd:sequence>
          <xsd:element ref="pc:Terms" minOccurs="0" maxOccurs="1"/>
        </xsd:sequence>
      </xsd:complexType>
    </xsd:element>
    <xsd:element name="a0db3a7a8d964caeb44d66af9661c4f3" ma:index="20" nillable="true" ma:taxonomy="true" ma:internalName="a0db3a7a8d964caeb44d66af9661c4f3" ma:taxonomyFieldName="mm_x002d_Acro" ma:displayName="Acronym" ma:indexed="true" ma:readOnly="false" ma:default="" ma:fieldId="{a0db3a7a-8d96-4cae-b44d-66af9661c4f3}" ma:sspId="1259d0b0-ad97-40f6-866f-9f1be2d4c8f9" ma:termSetId="f4e49e4b-ca89-4e0a-9f2a-62fb92be0134" ma:anchorId="ca44cf68-d404-4ee8-b524-8967a1199658" ma:open="false" ma:isKeyword="false">
      <xsd:complexType>
        <xsd:sequence>
          <xsd:element ref="pc:Terms" minOccurs="0" maxOccurs="1"/>
        </xsd:sequence>
      </xsd:complexType>
    </xsd:element>
    <xsd:element name="MediaServiceMetadata" ma:index="23" nillable="true" ma:displayName="MediaServiceMetadata" ma:description="" ma:hidden="true" ma:internalName="MediaServiceMetadata" ma:readOnly="true">
      <xsd:simpleType>
        <xsd:restriction base="dms:Note"/>
      </xsd:simpleType>
    </xsd:element>
    <xsd:element name="MediaServiceFastMetadata" ma:index="24" nillable="true" ma:displayName="MediaServiceFastMetadata" ma:description="" ma:hidden="true" ma:internalName="MediaServiceFastMetadata" ma:readOnly="true">
      <xsd:simpleType>
        <xsd:restriction base="dms:Note"/>
      </xsd:simpleType>
    </xsd:element>
    <xsd:element name="MediaServiceDateTaken" ma:index="25" nillable="true" ma:displayName="MediaServiceDateTaken" ma:description="" ma:hidden="true" ma:internalName="MediaServiceDateTaken" ma:readOnly="true">
      <xsd:simpleType>
        <xsd:restriction base="dms:Text"/>
      </xsd:simpleType>
    </xsd:element>
    <xsd:element name="MediaServiceAutoTags" ma:index="26" nillable="true" ma:displayName="MediaServiceAutoTags" ma:description="" ma:internalName="MediaServiceAutoTags" ma:readOnly="true">
      <xsd:simpleType>
        <xsd:restriction base="dms:Text"/>
      </xsd:simpleType>
    </xsd:element>
    <xsd:element name="MediaServiceLocation" ma:index="27" nillable="true" ma:displayName="MediaServiceLocation" ma:description="" ma:internalName="MediaServiceLocation" ma:readOnly="true">
      <xsd:simpleType>
        <xsd:restriction base="dms:Text"/>
      </xsd:simpleType>
    </xsd:element>
    <xsd:element name="MediaServiceOCR" ma:index="28" nillable="true" ma:displayName="MediaServiceOCR" ma:internalName="MediaServiceOCR" ma:readOnly="true">
      <xsd:simpleType>
        <xsd:restriction base="dms:Note">
          <xsd:maxLength value="255"/>
        </xsd:restriction>
      </xsd:simpleType>
    </xsd:element>
    <xsd:element name="MediaServiceEventHashCode" ma:index="29" nillable="true" ma:displayName="MediaServiceEventHashCode" ma:hidden="true" ma:internalName="MediaServiceEventHashCode" ma:readOnly="true">
      <xsd:simpleType>
        <xsd:restriction base="dms:Text"/>
      </xsd:simpleType>
    </xsd:element>
    <xsd:element name="MediaServiceGenerationTime" ma:index="30" nillable="true" ma:displayName="MediaServiceGenerationTime" ma:hidden="true" ma:internalName="MediaServiceGenerationTime" ma:readOnly="true">
      <xsd:simpleType>
        <xsd:restriction base="dms:Text"/>
      </xsd:simpleType>
    </xsd:element>
    <xsd:element name="MediaServiceAutoKeyPoints" ma:index="31" nillable="true" ma:displayName="MediaServiceAutoKeyPoints" ma:hidden="true" ma:internalName="MediaServiceAutoKeyPoints" ma:readOnly="true">
      <xsd:simpleType>
        <xsd:restriction base="dms:Note"/>
      </xsd:simpleType>
    </xsd:element>
    <xsd:element name="MediaServiceKeyPoints" ma:index="32" nillable="true" ma:displayName="KeyPoints" ma:internalName="MediaServiceKeyPoints" ma:readOnly="true">
      <xsd:simpleType>
        <xsd:restriction base="dms:Note">
          <xsd:maxLength value="255"/>
        </xsd:restriction>
      </xsd:simpleType>
    </xsd:element>
    <xsd:element name="MediaLengthInSeconds" ma:index="33" nillable="true" ma:displayName="Length (seconds)" ma:internalName="MediaLengthInSeconds" ma:readOnly="true">
      <xsd:simpleType>
        <xsd:restriction base="dms:Unknown"/>
      </xsd:simpleType>
    </xsd:element>
    <xsd:element name="lcf76f155ced4ddcb4097134ff3c332f" ma:index="35" nillable="true" ma:taxonomy="true" ma:internalName="lcf76f155ced4ddcb4097134ff3c332f" ma:taxonomyFieldName="MediaServiceImageTags" ma:displayName="Image Tags" ma:readOnly="false" ma:fieldId="{5cf76f15-5ced-4ddc-b409-7134ff3c332f}" ma:taxonomyMulti="true" ma:sspId="1259d0b0-ad97-40f6-866f-9f1be2d4c8f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8"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39"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839230d41b74dce8067a750cc50a39e xmlns="51fc9d12-1aeb-48e1-a67a-cf7525a4ef84">
      <Terms xmlns="http://schemas.microsoft.com/office/infopath/2007/PartnerControls">
        <TermInfo xmlns="http://schemas.microsoft.com/office/infopath/2007/PartnerControls">
          <TermName xmlns="http://schemas.microsoft.com/office/infopath/2007/PartnerControls">23</TermName>
          <TermId xmlns="http://schemas.microsoft.com/office/infopath/2007/PartnerControls">51775d46-4eda-4ff8-96db-c01dff4fb680</TermId>
        </TermInfo>
      </Terms>
    </p839230d41b74dce8067a750cc50a39e>
    <Review_x0020_Date xmlns="02adff9a-d020-4030-870a-fe1c8817879b" xsi:nil="true"/>
    <if5087aa67fd49e1bc3bf24618755730 xmlns="51fc9d12-1aeb-48e1-a67a-cf7525a4ef84">
      <Terms xmlns="http://schemas.microsoft.com/office/infopath/2007/PartnerControls">
        <TermInfo xmlns="http://schemas.microsoft.com/office/infopath/2007/PartnerControls">
          <TermName xmlns="http://schemas.microsoft.com/office/infopath/2007/PartnerControls">Sponsor ＆ Exhibitor</TermName>
          <TermId xmlns="http://schemas.microsoft.com/office/infopath/2007/PartnerControls">93df77bc-278f-4355-8e70-bb7b0d2c30c0</TermId>
        </TermInfo>
      </Terms>
    </if5087aa67fd49e1bc3bf24618755730>
    <TaxCatchAll xmlns="02adff9a-d020-4030-870a-fe1c8817879b">
      <Value>287</Value>
      <Value>309</Value>
      <Value>217</Value>
    </TaxCatchAll>
    <CID xmlns="02adff9a-d020-4030-870a-fe1c8817879b" xsi:nil="true"/>
    <Event_x0020_Location xmlns="02adff9a-d020-4030-870a-fe1c8817879b">Santa Rosa</Event_x0020_Location>
    <a0db3a7a8d964caeb44d66af9661c4f3 xmlns="51fc9d12-1aeb-48e1-a67a-cf7525a4ef84">
      <Terms xmlns="http://schemas.microsoft.com/office/infopath/2007/PartnerControls">
        <TermInfo xmlns="http://schemas.microsoft.com/office/infopath/2007/PartnerControls">
          <TermName xmlns="http://schemas.microsoft.com/office/infopath/2007/PartnerControls">FITNG</TermName>
          <TermId xmlns="http://schemas.microsoft.com/office/infopath/2007/PartnerControls">ed49e908-0335-474b-943c-d707df05e463</TermId>
        </TermInfo>
      </Terms>
    </a0db3a7a8d964caeb44d66af9661c4f3>
    <SharedWithUsers xmlns="02adff9a-d020-4030-870a-fe1c8817879b">
      <UserInfo>
        <DisplayName>support</DisplayName>
        <AccountId>62</AccountId>
        <AccountType/>
      </UserInfo>
      <UserInfo>
        <DisplayName>Roz Beddall</DisplayName>
        <AccountId>13</AccountId>
        <AccountType/>
      </UserInfo>
      <UserInfo>
        <DisplayName>Marischal De Armond</DisplayName>
        <AccountId>11</AccountId>
        <AccountType/>
      </UserInfo>
    </SharedWithUsers>
    <LastSharedByUser xmlns="02adff9a-d020-4030-870a-fe1c8817879b">gabriela@podiumconferences.com</LastSharedByUser>
    <LastSharedByTime xmlns="02adff9a-d020-4030-870a-fe1c8817879b">2016-09-16T03:07:34+00:00</LastSharedByTime>
    <lcf76f155ced4ddcb4097134ff3c332f xmlns="51fc9d12-1aeb-48e1-a67a-cf7525a4ef84">
      <Terms xmlns="http://schemas.microsoft.com/office/infopath/2007/PartnerControls"/>
    </lcf76f155ced4ddcb4097134ff3c332f>
    <TaxKeywordTaxHTField xmlns="02adff9a-d020-4030-870a-fe1c8817879b">
      <Terms xmlns="http://schemas.microsoft.com/office/infopath/2007/PartnerControls"/>
    </TaxKeywordTaxHTField>
  </documentManagement>
</p:properties>
</file>

<file path=customXml/itemProps1.xml><?xml version="1.0" encoding="utf-8"?>
<ds:datastoreItem xmlns:ds="http://schemas.openxmlformats.org/officeDocument/2006/customXml" ds:itemID="{E2C86D46-49FE-42BC-BA73-975374690F69}">
  <ds:schemaRefs>
    <ds:schemaRef ds:uri="http://schemas.microsoft.com/sharepoint/v3/contenttype/forms"/>
  </ds:schemaRefs>
</ds:datastoreItem>
</file>

<file path=customXml/itemProps2.xml><?xml version="1.0" encoding="utf-8"?>
<ds:datastoreItem xmlns:ds="http://schemas.openxmlformats.org/officeDocument/2006/customXml" ds:itemID="{35184FD4-BE0F-44D6-8580-C4A53F4B79A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2adff9a-d020-4030-870a-fe1c8817879b"/>
    <ds:schemaRef ds:uri="51fc9d12-1aeb-48e1-a67a-cf7525a4ef8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BF789F8-2699-48E0-9ECB-04339CD0D71F}">
  <ds:schemaRefs>
    <ds:schemaRef ds:uri="http://purl.org/dc/terms/"/>
    <ds:schemaRef ds:uri="http://purl.org/dc/dcmitype/"/>
    <ds:schemaRef ds:uri="51fc9d12-1aeb-48e1-a67a-cf7525a4ef84"/>
    <ds:schemaRef ds:uri="http://schemas.microsoft.com/office/2006/metadata/properties"/>
    <ds:schemaRef ds:uri="http://schemas.microsoft.com/office/2006/documentManagement/types"/>
    <ds:schemaRef ds:uri="02adff9a-d020-4030-870a-fe1c8817879b"/>
    <ds:schemaRef ds:uri="http://schemas.microsoft.com/office/infopath/2007/PartnerControls"/>
    <ds:schemaRef ds:uri="http://schemas.openxmlformats.org/package/2006/metadata/core-propertie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26</TotalTime>
  <Words>916</Words>
  <Application>Microsoft Office PowerPoint</Application>
  <PresentationFormat>On-screen Show (16:9)</PresentationFormat>
  <Paragraphs>93</Paragraphs>
  <Slides>10</Slides>
  <Notes>2</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10</vt:i4>
      </vt:variant>
    </vt:vector>
  </HeadingPairs>
  <TitlesOfParts>
    <vt:vector size="24" baseType="lpstr">
      <vt:lpstr>Arial</vt:lpstr>
      <vt:lpstr>Avenir</vt:lpstr>
      <vt:lpstr>Calibri</vt:lpstr>
      <vt:lpstr>Calibri Light</vt:lpstr>
      <vt:lpstr>Corbel</vt:lpstr>
      <vt:lpstr>Kulim Park</vt:lpstr>
      <vt:lpstr>Kulim Park SemiBold</vt:lpstr>
      <vt:lpstr>Open Sans</vt:lpstr>
      <vt:lpstr>Rubik</vt:lpstr>
      <vt:lpstr>Custom Design</vt:lpstr>
      <vt:lpstr>Parallax</vt:lpstr>
      <vt:lpstr>5_Parallax</vt:lpstr>
      <vt:lpstr>4_Parallax</vt:lpstr>
      <vt:lpstr>2_Parallax</vt:lpstr>
      <vt:lpstr>PowerPoint Presentation</vt:lpstr>
      <vt:lpstr>PowerPoint Presentation</vt:lpstr>
      <vt:lpstr>About FIT’NG</vt:lpstr>
      <vt:lpstr>The FIT’NG Society is pleased to deliver the next FIT’NG Conference at The Royal Sonesta Harbour Court Hotel in Baltimore, Maryland from September 25-26th, 2024.  This meeting will continue to help build a community for networking, training, and collaborative endeavors, as well as a platform for software and hardware developers and users of the tools to engage in constructive discussions related to technological and methodological gaps in researcher knowledge.  We are aiming to create a gathering place for networking, sharing of knowledge, and creating shared experiences. </vt:lpstr>
      <vt:lpstr>PowerPoint Presentation</vt:lpstr>
      <vt:lpstr>PowerPoint Presentation</vt:lpstr>
      <vt:lpstr>Sponsorship  Levels &amp; Benefits</vt:lpstr>
      <vt:lpstr>PowerPoint Presentation</vt:lpstr>
      <vt:lpstr>PowerPoint Presentation</vt:lpstr>
      <vt:lpstr>HOW TO BECOME A SPONSOR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FIT'NG Sponsorship</dc:title>
  <dc:creator>Pam-Laptop</dc:creator>
  <cp:lastModifiedBy>Tori Lunden</cp:lastModifiedBy>
  <cp:revision>1</cp:revision>
  <cp:lastPrinted>2018-08-28T21:36:11Z</cp:lastPrinted>
  <dcterms:modified xsi:type="dcterms:W3CDTF">2024-05-14T19:56:03Z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0x0101002D3D08DDF2C4614BB89D997E913BFAF5</vt:lpwstr>
  </property>
  <property fmtid="{D5CDD505-2E9C-101B-9397-08002B2CF9AE}" pid="3" name="Doc Type MM">
    <vt:lpwstr>217;#Sponsor ＆ Exhibitor|93df77bc-278f-4355-8e70-bb7b0d2c30c0</vt:lpwstr>
  </property>
  <property fmtid="{D5CDD505-2E9C-101B-9397-08002B2CF9AE}" pid="4" name="mm-Acro">
    <vt:lpwstr>309;#FITNG|ed49e908-0335-474b-943c-d707df05e463</vt:lpwstr>
  </property>
  <property fmtid="{D5CDD505-2E9C-101B-9397-08002B2CF9AE}" pid="5" name="MediaServiceImageTags">
    <vt:lpwstr/>
  </property>
  <property fmtid="{D5CDD505-2E9C-101B-9397-08002B2CF9AE}" pid="6" name="mm-Yeaer">
    <vt:lpwstr>287;#23|51775d46-4eda-4ff8-96db-c01dff4fb680</vt:lpwstr>
  </property>
  <property fmtid="{D5CDD505-2E9C-101B-9397-08002B2CF9AE}" pid="7" name="TaxKeyword">
    <vt:lpwstr/>
  </property>
</Properties>
</file>